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xml" ContentType="application/vnd.openxmlformats-officedocument.presentationml.tags+xml"/>
  <Override PartName="/ppt/notesSlides/notesSlide23.xml" ContentType="application/vnd.openxmlformats-officedocument.presentationml.notesSlide+xml"/>
  <Override PartName="/ppt/tags/tag2.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9"/>
  </p:notesMasterIdLst>
  <p:sldIdLst>
    <p:sldId id="266" r:id="rId5"/>
    <p:sldId id="256" r:id="rId6"/>
    <p:sldId id="262" r:id="rId7"/>
    <p:sldId id="263" r:id="rId8"/>
    <p:sldId id="267" r:id="rId9"/>
    <p:sldId id="269" r:id="rId10"/>
    <p:sldId id="258" r:id="rId11"/>
    <p:sldId id="264" r:id="rId12"/>
    <p:sldId id="274" r:id="rId13"/>
    <p:sldId id="275" r:id="rId14"/>
    <p:sldId id="276" r:id="rId15"/>
    <p:sldId id="278" r:id="rId16"/>
    <p:sldId id="279" r:id="rId17"/>
    <p:sldId id="297" r:id="rId18"/>
    <p:sldId id="282" r:id="rId19"/>
    <p:sldId id="298" r:id="rId20"/>
    <p:sldId id="285" r:id="rId21"/>
    <p:sldId id="283" r:id="rId22"/>
    <p:sldId id="287" r:id="rId23"/>
    <p:sldId id="301" r:id="rId24"/>
    <p:sldId id="300" r:id="rId25"/>
    <p:sldId id="299" r:id="rId26"/>
    <p:sldId id="289" r:id="rId27"/>
    <p:sldId id="302" r:id="rId28"/>
    <p:sldId id="291" r:id="rId29"/>
    <p:sldId id="303" r:id="rId30"/>
    <p:sldId id="304" r:id="rId31"/>
    <p:sldId id="293" r:id="rId32"/>
    <p:sldId id="270" r:id="rId33"/>
    <p:sldId id="273" r:id="rId34"/>
    <p:sldId id="271" r:id="rId35"/>
    <p:sldId id="295" r:id="rId36"/>
    <p:sldId id="296" r:id="rId37"/>
    <p:sldId id="305"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32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p:cViewPr varScale="1">
        <p:scale>
          <a:sx n="82" d="100"/>
          <a:sy n="82" d="100"/>
        </p:scale>
        <p:origin x="245" y="9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C43972-2217-4148-89AE-15B8C1BF3E33}" type="datetimeFigureOut">
              <a:rPr lang="en-US" smtClean="0"/>
              <a:t>10/31/2023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D7D6FD-EAB8-41E9-A32C-DE91D9EDB7F0}" type="slidenum">
              <a:rPr lang="en-US" smtClean="0"/>
              <a:t>‹#›</a:t>
            </a:fld>
            <a:endParaRPr lang="en-US"/>
          </a:p>
        </p:txBody>
      </p:sp>
    </p:spTree>
    <p:extLst>
      <p:ext uri="{BB962C8B-B14F-4D97-AF65-F5344CB8AC3E}">
        <p14:creationId xmlns:p14="http://schemas.microsoft.com/office/powerpoint/2010/main" val="39447737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8</a:t>
            </a:fld>
            <a:endParaRPr lang="en-US"/>
          </a:p>
        </p:txBody>
      </p:sp>
    </p:spTree>
    <p:extLst>
      <p:ext uri="{BB962C8B-B14F-4D97-AF65-F5344CB8AC3E}">
        <p14:creationId xmlns:p14="http://schemas.microsoft.com/office/powerpoint/2010/main" val="16876151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17</a:t>
            </a:fld>
            <a:endParaRPr lang="en-US"/>
          </a:p>
        </p:txBody>
      </p:sp>
    </p:spTree>
    <p:extLst>
      <p:ext uri="{BB962C8B-B14F-4D97-AF65-F5344CB8AC3E}">
        <p14:creationId xmlns:p14="http://schemas.microsoft.com/office/powerpoint/2010/main" val="2605086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18</a:t>
            </a:fld>
            <a:endParaRPr lang="en-US"/>
          </a:p>
        </p:txBody>
      </p:sp>
    </p:spTree>
    <p:extLst>
      <p:ext uri="{BB962C8B-B14F-4D97-AF65-F5344CB8AC3E}">
        <p14:creationId xmlns:p14="http://schemas.microsoft.com/office/powerpoint/2010/main" val="41940729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19</a:t>
            </a:fld>
            <a:endParaRPr lang="en-US"/>
          </a:p>
        </p:txBody>
      </p:sp>
    </p:spTree>
    <p:extLst>
      <p:ext uri="{BB962C8B-B14F-4D97-AF65-F5344CB8AC3E}">
        <p14:creationId xmlns:p14="http://schemas.microsoft.com/office/powerpoint/2010/main" val="28062018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20</a:t>
            </a:fld>
            <a:endParaRPr lang="en-US"/>
          </a:p>
        </p:txBody>
      </p:sp>
    </p:spTree>
    <p:extLst>
      <p:ext uri="{BB962C8B-B14F-4D97-AF65-F5344CB8AC3E}">
        <p14:creationId xmlns:p14="http://schemas.microsoft.com/office/powerpoint/2010/main" val="3465944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21</a:t>
            </a:fld>
            <a:endParaRPr lang="en-US"/>
          </a:p>
        </p:txBody>
      </p:sp>
    </p:spTree>
    <p:extLst>
      <p:ext uri="{BB962C8B-B14F-4D97-AF65-F5344CB8AC3E}">
        <p14:creationId xmlns:p14="http://schemas.microsoft.com/office/powerpoint/2010/main" val="3453096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22</a:t>
            </a:fld>
            <a:endParaRPr lang="en-US"/>
          </a:p>
        </p:txBody>
      </p:sp>
    </p:spTree>
    <p:extLst>
      <p:ext uri="{BB962C8B-B14F-4D97-AF65-F5344CB8AC3E}">
        <p14:creationId xmlns:p14="http://schemas.microsoft.com/office/powerpoint/2010/main" val="1926196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23</a:t>
            </a:fld>
            <a:endParaRPr lang="en-US"/>
          </a:p>
        </p:txBody>
      </p:sp>
    </p:spTree>
    <p:extLst>
      <p:ext uri="{BB962C8B-B14F-4D97-AF65-F5344CB8AC3E}">
        <p14:creationId xmlns:p14="http://schemas.microsoft.com/office/powerpoint/2010/main" val="42707239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24</a:t>
            </a:fld>
            <a:endParaRPr lang="en-US"/>
          </a:p>
        </p:txBody>
      </p:sp>
    </p:spTree>
    <p:extLst>
      <p:ext uri="{BB962C8B-B14F-4D97-AF65-F5344CB8AC3E}">
        <p14:creationId xmlns:p14="http://schemas.microsoft.com/office/powerpoint/2010/main" val="4833955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25</a:t>
            </a:fld>
            <a:endParaRPr lang="en-US"/>
          </a:p>
        </p:txBody>
      </p:sp>
    </p:spTree>
    <p:extLst>
      <p:ext uri="{BB962C8B-B14F-4D97-AF65-F5344CB8AC3E}">
        <p14:creationId xmlns:p14="http://schemas.microsoft.com/office/powerpoint/2010/main" val="931850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26</a:t>
            </a:fld>
            <a:endParaRPr lang="en-US"/>
          </a:p>
        </p:txBody>
      </p:sp>
    </p:spTree>
    <p:extLst>
      <p:ext uri="{BB962C8B-B14F-4D97-AF65-F5344CB8AC3E}">
        <p14:creationId xmlns:p14="http://schemas.microsoft.com/office/powerpoint/2010/main" val="2472605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9</a:t>
            </a:fld>
            <a:endParaRPr lang="en-US"/>
          </a:p>
        </p:txBody>
      </p:sp>
    </p:spTree>
    <p:extLst>
      <p:ext uri="{BB962C8B-B14F-4D97-AF65-F5344CB8AC3E}">
        <p14:creationId xmlns:p14="http://schemas.microsoft.com/office/powerpoint/2010/main" val="13124851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27</a:t>
            </a:fld>
            <a:endParaRPr lang="en-US"/>
          </a:p>
        </p:txBody>
      </p:sp>
    </p:spTree>
    <p:extLst>
      <p:ext uri="{BB962C8B-B14F-4D97-AF65-F5344CB8AC3E}">
        <p14:creationId xmlns:p14="http://schemas.microsoft.com/office/powerpoint/2010/main" val="23616370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28</a:t>
            </a:fld>
            <a:endParaRPr lang="en-US"/>
          </a:p>
        </p:txBody>
      </p:sp>
    </p:spTree>
    <p:extLst>
      <p:ext uri="{BB962C8B-B14F-4D97-AF65-F5344CB8AC3E}">
        <p14:creationId xmlns:p14="http://schemas.microsoft.com/office/powerpoint/2010/main" val="40377826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29</a:t>
            </a:fld>
            <a:endParaRPr lang="en-US"/>
          </a:p>
        </p:txBody>
      </p:sp>
    </p:spTree>
    <p:extLst>
      <p:ext uri="{BB962C8B-B14F-4D97-AF65-F5344CB8AC3E}">
        <p14:creationId xmlns:p14="http://schemas.microsoft.com/office/powerpoint/2010/main" val="12035935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30</a:t>
            </a:fld>
            <a:endParaRPr lang="en-US"/>
          </a:p>
        </p:txBody>
      </p:sp>
    </p:spTree>
    <p:extLst>
      <p:ext uri="{BB962C8B-B14F-4D97-AF65-F5344CB8AC3E}">
        <p14:creationId xmlns:p14="http://schemas.microsoft.com/office/powerpoint/2010/main" val="996716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31</a:t>
            </a:fld>
            <a:endParaRPr lang="en-US"/>
          </a:p>
        </p:txBody>
      </p:sp>
    </p:spTree>
    <p:extLst>
      <p:ext uri="{BB962C8B-B14F-4D97-AF65-F5344CB8AC3E}">
        <p14:creationId xmlns:p14="http://schemas.microsoft.com/office/powerpoint/2010/main" val="24803375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32</a:t>
            </a:fld>
            <a:endParaRPr lang="en-US"/>
          </a:p>
        </p:txBody>
      </p:sp>
    </p:spTree>
    <p:extLst>
      <p:ext uri="{BB962C8B-B14F-4D97-AF65-F5344CB8AC3E}">
        <p14:creationId xmlns:p14="http://schemas.microsoft.com/office/powerpoint/2010/main" val="21223249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33</a:t>
            </a:fld>
            <a:endParaRPr lang="en-US"/>
          </a:p>
        </p:txBody>
      </p:sp>
    </p:spTree>
    <p:extLst>
      <p:ext uri="{BB962C8B-B14F-4D97-AF65-F5344CB8AC3E}">
        <p14:creationId xmlns:p14="http://schemas.microsoft.com/office/powerpoint/2010/main" val="559097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10</a:t>
            </a:fld>
            <a:endParaRPr lang="en-US"/>
          </a:p>
        </p:txBody>
      </p:sp>
    </p:spTree>
    <p:extLst>
      <p:ext uri="{BB962C8B-B14F-4D97-AF65-F5344CB8AC3E}">
        <p14:creationId xmlns:p14="http://schemas.microsoft.com/office/powerpoint/2010/main" val="3138462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11</a:t>
            </a:fld>
            <a:endParaRPr lang="en-US"/>
          </a:p>
        </p:txBody>
      </p:sp>
    </p:spTree>
    <p:extLst>
      <p:ext uri="{BB962C8B-B14F-4D97-AF65-F5344CB8AC3E}">
        <p14:creationId xmlns:p14="http://schemas.microsoft.com/office/powerpoint/2010/main" val="7246379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12</a:t>
            </a:fld>
            <a:endParaRPr lang="en-US"/>
          </a:p>
        </p:txBody>
      </p:sp>
    </p:spTree>
    <p:extLst>
      <p:ext uri="{BB962C8B-B14F-4D97-AF65-F5344CB8AC3E}">
        <p14:creationId xmlns:p14="http://schemas.microsoft.com/office/powerpoint/2010/main" val="133772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13</a:t>
            </a:fld>
            <a:endParaRPr lang="en-US"/>
          </a:p>
        </p:txBody>
      </p:sp>
    </p:spTree>
    <p:extLst>
      <p:ext uri="{BB962C8B-B14F-4D97-AF65-F5344CB8AC3E}">
        <p14:creationId xmlns:p14="http://schemas.microsoft.com/office/powerpoint/2010/main" val="20743755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14</a:t>
            </a:fld>
            <a:endParaRPr lang="en-US"/>
          </a:p>
        </p:txBody>
      </p:sp>
    </p:spTree>
    <p:extLst>
      <p:ext uri="{BB962C8B-B14F-4D97-AF65-F5344CB8AC3E}">
        <p14:creationId xmlns:p14="http://schemas.microsoft.com/office/powerpoint/2010/main" val="497086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15</a:t>
            </a:fld>
            <a:endParaRPr lang="en-US"/>
          </a:p>
        </p:txBody>
      </p:sp>
    </p:spTree>
    <p:extLst>
      <p:ext uri="{BB962C8B-B14F-4D97-AF65-F5344CB8AC3E}">
        <p14:creationId xmlns:p14="http://schemas.microsoft.com/office/powerpoint/2010/main" val="16032656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16</a:t>
            </a:fld>
            <a:endParaRPr lang="en-US"/>
          </a:p>
        </p:txBody>
      </p:sp>
    </p:spTree>
    <p:extLst>
      <p:ext uri="{BB962C8B-B14F-4D97-AF65-F5344CB8AC3E}">
        <p14:creationId xmlns:p14="http://schemas.microsoft.com/office/powerpoint/2010/main" val="22068383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619DB-5CD0-A0F5-2226-D8F0CD9F32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563E68-2264-21A7-417B-935119649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C2E7ACE-F02F-9DF0-8954-F0467DF6507B}"/>
              </a:ext>
            </a:extLst>
          </p:cNvPr>
          <p:cNvSpPr>
            <a:spLocks noGrp="1"/>
          </p:cNvSpPr>
          <p:nvPr>
            <p:ph type="dt" sz="half" idx="10"/>
          </p:nvPr>
        </p:nvSpPr>
        <p:spPr/>
        <p:txBody>
          <a:bodyPr/>
          <a:lstStyle/>
          <a:p>
            <a:fld id="{A1D44916-480B-4B27-9232-58C553B13415}" type="datetimeFigureOut">
              <a:rPr lang="en-US" smtClean="0"/>
              <a:t>10/31/2023</a:t>
            </a:fld>
            <a:endParaRPr lang="en-US"/>
          </a:p>
        </p:txBody>
      </p:sp>
      <p:sp>
        <p:nvSpPr>
          <p:cNvPr id="5" name="Footer Placeholder 4">
            <a:extLst>
              <a:ext uri="{FF2B5EF4-FFF2-40B4-BE49-F238E27FC236}">
                <a16:creationId xmlns:a16="http://schemas.microsoft.com/office/drawing/2014/main" id="{BE2A4386-1BDC-CFA1-2E82-E51E21F82B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DE1F28-C0C1-67F1-1E9D-DFAD8E23CF22}"/>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38776881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56E28-5927-9E0C-4BD0-E7690104552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27443B-443A-BA10-BB96-1B41E10BE25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D2B953-C575-C9E7-E4CB-D75D3186946A}"/>
              </a:ext>
            </a:extLst>
          </p:cNvPr>
          <p:cNvSpPr>
            <a:spLocks noGrp="1"/>
          </p:cNvSpPr>
          <p:nvPr>
            <p:ph type="dt" sz="half" idx="10"/>
          </p:nvPr>
        </p:nvSpPr>
        <p:spPr/>
        <p:txBody>
          <a:bodyPr/>
          <a:lstStyle/>
          <a:p>
            <a:fld id="{A1D44916-480B-4B27-9232-58C553B13415}" type="datetimeFigureOut">
              <a:rPr lang="en-US" smtClean="0"/>
              <a:t>10/31/2023</a:t>
            </a:fld>
            <a:endParaRPr lang="en-US"/>
          </a:p>
        </p:txBody>
      </p:sp>
      <p:sp>
        <p:nvSpPr>
          <p:cNvPr id="5" name="Footer Placeholder 4">
            <a:extLst>
              <a:ext uri="{FF2B5EF4-FFF2-40B4-BE49-F238E27FC236}">
                <a16:creationId xmlns:a16="http://schemas.microsoft.com/office/drawing/2014/main" id="{D88CC2E0-A1DE-4002-983F-CDF016C5D2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FA64A0-B1E9-95B3-E906-60F245CA43B4}"/>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3896752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2F8C71-46B2-FDD5-98A1-DCAD33E783A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20E2484-F96A-88F1-CD01-77A74C2421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05E63B-7D28-392E-AD18-AAB8D0ACBF8D}"/>
              </a:ext>
            </a:extLst>
          </p:cNvPr>
          <p:cNvSpPr>
            <a:spLocks noGrp="1"/>
          </p:cNvSpPr>
          <p:nvPr>
            <p:ph type="dt" sz="half" idx="10"/>
          </p:nvPr>
        </p:nvSpPr>
        <p:spPr/>
        <p:txBody>
          <a:bodyPr/>
          <a:lstStyle/>
          <a:p>
            <a:fld id="{A1D44916-480B-4B27-9232-58C553B13415}" type="datetimeFigureOut">
              <a:rPr lang="en-US" smtClean="0"/>
              <a:t>10/31/2023</a:t>
            </a:fld>
            <a:endParaRPr lang="en-US"/>
          </a:p>
        </p:txBody>
      </p:sp>
      <p:sp>
        <p:nvSpPr>
          <p:cNvPr id="5" name="Footer Placeholder 4">
            <a:extLst>
              <a:ext uri="{FF2B5EF4-FFF2-40B4-BE49-F238E27FC236}">
                <a16:creationId xmlns:a16="http://schemas.microsoft.com/office/drawing/2014/main" id="{636A3947-5D56-7A22-BCC6-237E69F7F5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7B2EF0-9EBB-6565-BCF4-9C0A5F826F73}"/>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959657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0EACC-E803-4B36-77EB-1DA582F4F0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709004-A8CC-D783-676E-709F2D8B3F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0E087E-5F8C-CAD5-BB9B-64039C7938AC}"/>
              </a:ext>
            </a:extLst>
          </p:cNvPr>
          <p:cNvSpPr>
            <a:spLocks noGrp="1"/>
          </p:cNvSpPr>
          <p:nvPr>
            <p:ph type="dt" sz="half" idx="10"/>
          </p:nvPr>
        </p:nvSpPr>
        <p:spPr/>
        <p:txBody>
          <a:bodyPr/>
          <a:lstStyle/>
          <a:p>
            <a:fld id="{A1D44916-480B-4B27-9232-58C553B13415}" type="datetimeFigureOut">
              <a:rPr lang="en-US" smtClean="0"/>
              <a:t>10/31/2023</a:t>
            </a:fld>
            <a:endParaRPr lang="en-US"/>
          </a:p>
        </p:txBody>
      </p:sp>
      <p:sp>
        <p:nvSpPr>
          <p:cNvPr id="5" name="Footer Placeholder 4">
            <a:extLst>
              <a:ext uri="{FF2B5EF4-FFF2-40B4-BE49-F238E27FC236}">
                <a16:creationId xmlns:a16="http://schemas.microsoft.com/office/drawing/2014/main" id="{8FAEC68E-B7A9-3337-1193-900A26C6ED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60474F-8C46-3F08-4FE2-C36C2B1C43D1}"/>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852943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F0171-656D-00DB-6923-7FC64D9A52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DF45480-606D-34D9-08FE-A30FE4CC70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CFABFA-0429-A715-1CB7-92F3CA5A5593}"/>
              </a:ext>
            </a:extLst>
          </p:cNvPr>
          <p:cNvSpPr>
            <a:spLocks noGrp="1"/>
          </p:cNvSpPr>
          <p:nvPr>
            <p:ph type="dt" sz="half" idx="10"/>
          </p:nvPr>
        </p:nvSpPr>
        <p:spPr/>
        <p:txBody>
          <a:bodyPr/>
          <a:lstStyle/>
          <a:p>
            <a:fld id="{A1D44916-480B-4B27-9232-58C553B13415}" type="datetimeFigureOut">
              <a:rPr lang="en-US" smtClean="0"/>
              <a:t>10/31/2023</a:t>
            </a:fld>
            <a:endParaRPr lang="en-US"/>
          </a:p>
        </p:txBody>
      </p:sp>
      <p:sp>
        <p:nvSpPr>
          <p:cNvPr id="5" name="Footer Placeholder 4">
            <a:extLst>
              <a:ext uri="{FF2B5EF4-FFF2-40B4-BE49-F238E27FC236}">
                <a16:creationId xmlns:a16="http://schemas.microsoft.com/office/drawing/2014/main" id="{D32A50D0-9A5A-D057-A157-E55BCAF284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D9EC20-8B14-7852-1ED0-2D2726994AEB}"/>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9393960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89113-707F-83BF-36E2-4475858398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B50A05-C8FC-4F14-C71D-74CB3DCE973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F1588D2-C3D3-EDA5-BB32-DB4B69C218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5A2B6A-3A88-351B-2016-F97B96D376FA}"/>
              </a:ext>
            </a:extLst>
          </p:cNvPr>
          <p:cNvSpPr>
            <a:spLocks noGrp="1"/>
          </p:cNvSpPr>
          <p:nvPr>
            <p:ph type="dt" sz="half" idx="10"/>
          </p:nvPr>
        </p:nvSpPr>
        <p:spPr/>
        <p:txBody>
          <a:bodyPr/>
          <a:lstStyle/>
          <a:p>
            <a:fld id="{A1D44916-480B-4B27-9232-58C553B13415}" type="datetimeFigureOut">
              <a:rPr lang="en-US" smtClean="0"/>
              <a:t>10/31/2023</a:t>
            </a:fld>
            <a:endParaRPr lang="en-US"/>
          </a:p>
        </p:txBody>
      </p:sp>
      <p:sp>
        <p:nvSpPr>
          <p:cNvPr id="6" name="Footer Placeholder 5">
            <a:extLst>
              <a:ext uri="{FF2B5EF4-FFF2-40B4-BE49-F238E27FC236}">
                <a16:creationId xmlns:a16="http://schemas.microsoft.com/office/drawing/2014/main" id="{78FD85CF-8279-5C36-48CB-AF1B57DCE2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21AD5-5A02-140C-E3CB-9D1B8659CF69}"/>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576105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83298-4A3B-734D-FFAD-359752823D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4CDD5B-860E-0DD8-E1E3-98D97358DC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ABACC2-41FD-39ED-589E-743755DB23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E4C9A8-EA4D-1B54-C3EA-6638BF64D6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B33759-17F8-E133-6142-2FB896B2C2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39D8B03-BAEC-7B68-3499-9917992E0059}"/>
              </a:ext>
            </a:extLst>
          </p:cNvPr>
          <p:cNvSpPr>
            <a:spLocks noGrp="1"/>
          </p:cNvSpPr>
          <p:nvPr>
            <p:ph type="dt" sz="half" idx="10"/>
          </p:nvPr>
        </p:nvSpPr>
        <p:spPr/>
        <p:txBody>
          <a:bodyPr/>
          <a:lstStyle/>
          <a:p>
            <a:fld id="{A1D44916-480B-4B27-9232-58C553B13415}" type="datetimeFigureOut">
              <a:rPr lang="en-US" smtClean="0"/>
              <a:t>10/31/2023</a:t>
            </a:fld>
            <a:endParaRPr lang="en-US"/>
          </a:p>
        </p:txBody>
      </p:sp>
      <p:sp>
        <p:nvSpPr>
          <p:cNvPr id="8" name="Footer Placeholder 7">
            <a:extLst>
              <a:ext uri="{FF2B5EF4-FFF2-40B4-BE49-F238E27FC236}">
                <a16:creationId xmlns:a16="http://schemas.microsoft.com/office/drawing/2014/main" id="{3FF4C21E-40AC-3ABC-DD49-6EC2FE26C7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4F4F77-0585-525F-AE88-29626806F40E}"/>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9385555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00689-279E-F3C5-B4A4-1569467F94B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E3D35C-DCC2-86B9-DD5B-03FA7BED4CF5}"/>
              </a:ext>
            </a:extLst>
          </p:cNvPr>
          <p:cNvSpPr>
            <a:spLocks noGrp="1"/>
          </p:cNvSpPr>
          <p:nvPr>
            <p:ph type="dt" sz="half" idx="10"/>
          </p:nvPr>
        </p:nvSpPr>
        <p:spPr/>
        <p:txBody>
          <a:bodyPr/>
          <a:lstStyle/>
          <a:p>
            <a:fld id="{A1D44916-480B-4B27-9232-58C553B13415}" type="datetimeFigureOut">
              <a:rPr lang="en-US" smtClean="0"/>
              <a:t>10/31/2023</a:t>
            </a:fld>
            <a:endParaRPr lang="en-US"/>
          </a:p>
        </p:txBody>
      </p:sp>
      <p:sp>
        <p:nvSpPr>
          <p:cNvPr id="4" name="Footer Placeholder 3">
            <a:extLst>
              <a:ext uri="{FF2B5EF4-FFF2-40B4-BE49-F238E27FC236}">
                <a16:creationId xmlns:a16="http://schemas.microsoft.com/office/drawing/2014/main" id="{A26B4907-2367-FD07-F452-5245338052A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55FDE0-CE7E-13CB-0F9A-F0F38819F9DB}"/>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313195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E7EB7C-2EBC-97ED-0380-B8A39C61AD6B}"/>
              </a:ext>
            </a:extLst>
          </p:cNvPr>
          <p:cNvSpPr>
            <a:spLocks noGrp="1"/>
          </p:cNvSpPr>
          <p:nvPr>
            <p:ph type="dt" sz="half" idx="10"/>
          </p:nvPr>
        </p:nvSpPr>
        <p:spPr/>
        <p:txBody>
          <a:bodyPr/>
          <a:lstStyle/>
          <a:p>
            <a:fld id="{A1D44916-480B-4B27-9232-58C553B13415}" type="datetimeFigureOut">
              <a:rPr lang="en-US" smtClean="0"/>
              <a:t>10/31/2023</a:t>
            </a:fld>
            <a:endParaRPr lang="en-US"/>
          </a:p>
        </p:txBody>
      </p:sp>
      <p:sp>
        <p:nvSpPr>
          <p:cNvPr id="3" name="Footer Placeholder 2">
            <a:extLst>
              <a:ext uri="{FF2B5EF4-FFF2-40B4-BE49-F238E27FC236}">
                <a16:creationId xmlns:a16="http://schemas.microsoft.com/office/drawing/2014/main" id="{CA98CDE7-AF2F-185B-2B96-69B27066A3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2F8BE5E-657A-7940-E9C7-964962911C06}"/>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2221773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058E9-90E2-4F0E-AE4C-ABF56A821B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B90934-92AF-8566-60A6-F6D1574F74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823050-1620-4C2F-DAB0-E3DACF037D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5167DB-2AF5-F61B-3AA9-A453D3582D75}"/>
              </a:ext>
            </a:extLst>
          </p:cNvPr>
          <p:cNvSpPr>
            <a:spLocks noGrp="1"/>
          </p:cNvSpPr>
          <p:nvPr>
            <p:ph type="dt" sz="half" idx="10"/>
          </p:nvPr>
        </p:nvSpPr>
        <p:spPr/>
        <p:txBody>
          <a:bodyPr/>
          <a:lstStyle/>
          <a:p>
            <a:fld id="{A1D44916-480B-4B27-9232-58C553B13415}" type="datetimeFigureOut">
              <a:rPr lang="en-US" smtClean="0"/>
              <a:t>10/31/2023</a:t>
            </a:fld>
            <a:endParaRPr lang="en-US"/>
          </a:p>
        </p:txBody>
      </p:sp>
      <p:sp>
        <p:nvSpPr>
          <p:cNvPr id="6" name="Footer Placeholder 5">
            <a:extLst>
              <a:ext uri="{FF2B5EF4-FFF2-40B4-BE49-F238E27FC236}">
                <a16:creationId xmlns:a16="http://schemas.microsoft.com/office/drawing/2014/main" id="{4BD47BFB-1E00-55B4-3AA5-B61B633FAE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4E0C42-D542-D343-0FE9-65BA5B2E1234}"/>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35776442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5B804-1923-6D74-4DBF-3E62B41000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8F48E02-6682-F6FB-E120-CF3A281E0C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01ECA8B-6A17-6094-00D3-D632F2AD2B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F9E373-2CFB-C45D-113B-AA6BE7CCF66D}"/>
              </a:ext>
            </a:extLst>
          </p:cNvPr>
          <p:cNvSpPr>
            <a:spLocks noGrp="1"/>
          </p:cNvSpPr>
          <p:nvPr>
            <p:ph type="dt" sz="half" idx="10"/>
          </p:nvPr>
        </p:nvSpPr>
        <p:spPr/>
        <p:txBody>
          <a:bodyPr/>
          <a:lstStyle/>
          <a:p>
            <a:fld id="{A1D44916-480B-4B27-9232-58C553B13415}" type="datetimeFigureOut">
              <a:rPr lang="en-US" smtClean="0"/>
              <a:t>10/31/2023</a:t>
            </a:fld>
            <a:endParaRPr lang="en-US"/>
          </a:p>
        </p:txBody>
      </p:sp>
      <p:sp>
        <p:nvSpPr>
          <p:cNvPr id="6" name="Footer Placeholder 5">
            <a:extLst>
              <a:ext uri="{FF2B5EF4-FFF2-40B4-BE49-F238E27FC236}">
                <a16:creationId xmlns:a16="http://schemas.microsoft.com/office/drawing/2014/main" id="{621C273B-8043-3A7A-D6A1-C59A00980D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A0A2C2-CB5C-1357-6565-FC46763ECD97}"/>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9865435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68FAB7-4126-C83A-982D-DDC68159DF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848D7D-92F1-FB1D-84B1-9A8AC28019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8DD5FB-E184-6A02-DDE1-40FE661BC4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D44916-480B-4B27-9232-58C553B13415}" type="datetimeFigureOut">
              <a:rPr lang="en-US" smtClean="0"/>
              <a:t>10/31/2023</a:t>
            </a:fld>
            <a:endParaRPr lang="en-US"/>
          </a:p>
        </p:txBody>
      </p:sp>
      <p:sp>
        <p:nvSpPr>
          <p:cNvPr id="5" name="Footer Placeholder 4">
            <a:extLst>
              <a:ext uri="{FF2B5EF4-FFF2-40B4-BE49-F238E27FC236}">
                <a16:creationId xmlns:a16="http://schemas.microsoft.com/office/drawing/2014/main" id="{CA9EE71F-A828-545C-0F76-6550F7E2A4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EF2BE9A-0A9D-D543-F673-D4873810F5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540E49-F1F2-4785-8FFA-2A97A07F6365}" type="slidenum">
              <a:rPr lang="en-US" smtClean="0"/>
              <a:t>‹#›</a:t>
            </a:fld>
            <a:endParaRPr lang="en-US"/>
          </a:p>
        </p:txBody>
      </p:sp>
    </p:spTree>
    <p:extLst>
      <p:ext uri="{BB962C8B-B14F-4D97-AF65-F5344CB8AC3E}">
        <p14:creationId xmlns:p14="http://schemas.microsoft.com/office/powerpoint/2010/main" val="12790636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8.png"/><Relationship Id="rId10"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8.png"/><Relationship Id="rId10"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2.png"/><Relationship Id="rId2" Type="http://schemas.openxmlformats.org/officeDocument/2006/relationships/notesSlide" Target="../notesSlides/notesSlide6.xml"/><Relationship Id="rId16"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4.png"/></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2.png"/><Relationship Id="rId2" Type="http://schemas.openxmlformats.org/officeDocument/2006/relationships/notesSlide" Target="../notesSlides/notesSlide7.xml"/><Relationship Id="rId16"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4.png"/></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4.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3.png"/><Relationship Id="rId2" Type="http://schemas.openxmlformats.org/officeDocument/2006/relationships/notesSlide" Target="../notesSlides/notesSlide8.xml"/><Relationship Id="rId16"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2.png"/><Relationship Id="rId5" Type="http://schemas.openxmlformats.org/officeDocument/2006/relationships/image" Target="../media/image5.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5.png"/></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4.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3.png"/><Relationship Id="rId2" Type="http://schemas.openxmlformats.org/officeDocument/2006/relationships/notesSlide" Target="../notesSlides/notesSlide9.xml"/><Relationship Id="rId16"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2.png"/><Relationship Id="rId5" Type="http://schemas.openxmlformats.org/officeDocument/2006/relationships/image" Target="../media/image5.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5.png"/></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6.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5.png"/><Relationship Id="rId2" Type="http://schemas.openxmlformats.org/officeDocument/2006/relationships/notesSlide" Target="../notesSlides/notesSlide10.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4.png"/><Relationship Id="rId5" Type="http://schemas.openxmlformats.org/officeDocument/2006/relationships/image" Target="../media/image5.png"/><Relationship Id="rId15" Type="http://schemas.openxmlformats.org/officeDocument/2006/relationships/image" Target="../media/image11.png"/><Relationship Id="rId10" Type="http://schemas.openxmlformats.org/officeDocument/2006/relationships/image" Target="../media/image13.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0.png"/></Relationships>
</file>

<file path=ppt/slides/_rels/slide18.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5.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4.png"/><Relationship Id="rId2" Type="http://schemas.openxmlformats.org/officeDocument/2006/relationships/notesSlide" Target="../notesSlides/notesSlide11.xml"/><Relationship Id="rId16" Type="http://schemas.openxmlformats.org/officeDocument/2006/relationships/image" Target="../media/image11.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5.png"/><Relationship Id="rId15" Type="http://schemas.openxmlformats.org/officeDocument/2006/relationships/image" Target="../media/image10.png"/><Relationship Id="rId10" Type="http://schemas.openxmlformats.org/officeDocument/2006/relationships/image" Target="../media/image12.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6.png"/></Relationships>
</file>

<file path=ppt/slides/_rels/slide19.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2.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0.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3.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4.xm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2.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2.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5.xm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2.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3.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0.png"/><Relationship Id="rId2" Type="http://schemas.openxmlformats.org/officeDocument/2006/relationships/notesSlide" Target="../notesSlides/notesSlide16.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6.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5.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2.png"/></Relationships>
</file>

<file path=ppt/slides/_rels/slide24.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0.png"/><Relationship Id="rId2" Type="http://schemas.openxmlformats.org/officeDocument/2006/relationships/notesSlide" Target="../notesSlides/notesSlide17.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6.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5.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2.png"/></Relationships>
</file>

<file path=ppt/slides/_rels/slide25.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2.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1.png"/><Relationship Id="rId2" Type="http://schemas.openxmlformats.org/officeDocument/2006/relationships/notesSlide" Target="../notesSlides/notesSlide18.xml"/><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5" Type="http://schemas.openxmlformats.org/officeDocument/2006/relationships/image" Target="../media/image14.png"/><Relationship Id="rId10"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3.png"/></Relationships>
</file>

<file path=ppt/slides/_rels/slide26.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2.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1.png"/><Relationship Id="rId2" Type="http://schemas.openxmlformats.org/officeDocument/2006/relationships/notesSlide" Target="../notesSlides/notesSlide19.xml"/><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5" Type="http://schemas.openxmlformats.org/officeDocument/2006/relationships/image" Target="../media/image14.png"/><Relationship Id="rId10"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3.png"/></Relationships>
</file>

<file path=ppt/slides/_rels/slide27.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2.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1.png"/><Relationship Id="rId2" Type="http://schemas.openxmlformats.org/officeDocument/2006/relationships/notesSlide" Target="../notesSlides/notesSlide20.xml"/><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5" Type="http://schemas.openxmlformats.org/officeDocument/2006/relationships/image" Target="../media/image14.png"/><Relationship Id="rId10"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3.png"/></Relationships>
</file>

<file path=ppt/slides/_rels/slide2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jpeg"/><Relationship Id="rId7"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8.png"/></Relationships>
</file>

<file path=ppt/slides/_rels/slide2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7.png"/></Relationships>
</file>

<file path=ppt/slides/_rels/slide30.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notesSlide" Target="../notesSlides/notesSlide23.xml"/><Relationship Id="rId7" Type="http://schemas.openxmlformats.org/officeDocument/2006/relationships/image" Target="../media/image5.png"/><Relationship Id="rId12" Type="http://schemas.openxmlformats.org/officeDocument/2006/relationships/hyperlink" Target="https://www.freepngimg.com/png/78516-lighting-spotlight-effects-stage-hq-image-free-png" TargetMode="External"/><Relationship Id="rId2"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image" Target="../media/image3.png"/><Relationship Id="rId11" Type="http://schemas.openxmlformats.org/officeDocument/2006/relationships/image" Target="../media/image9.png"/><Relationship Id="rId5" Type="http://schemas.openxmlformats.org/officeDocument/2006/relationships/image" Target="../media/image2.png"/><Relationship Id="rId10" Type="http://schemas.openxmlformats.org/officeDocument/2006/relationships/image" Target="../media/image4.png"/><Relationship Id="rId4" Type="http://schemas.openxmlformats.org/officeDocument/2006/relationships/image" Target="../media/image1.jpeg"/><Relationship Id="rId9" Type="http://schemas.openxmlformats.org/officeDocument/2006/relationships/image" Target="../media/image8.png"/></Relationships>
</file>

<file path=ppt/slides/_rels/slide3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9.png"/><Relationship Id="rId3" Type="http://schemas.openxmlformats.org/officeDocument/2006/relationships/video" Target="../media/media1.mov"/><Relationship Id="rId7" Type="http://schemas.openxmlformats.org/officeDocument/2006/relationships/image" Target="../media/image2.png"/><Relationship Id="rId12" Type="http://schemas.openxmlformats.org/officeDocument/2006/relationships/image" Target="../media/image4.png"/><Relationship Id="rId2" Type="http://schemas.microsoft.com/office/2007/relationships/media" Target="../media/media1.mov"/><Relationship Id="rId1" Type="http://schemas.openxmlformats.org/officeDocument/2006/relationships/tags" Target="../tags/tag2.xml"/><Relationship Id="rId6" Type="http://schemas.openxmlformats.org/officeDocument/2006/relationships/image" Target="../media/image1.jpeg"/><Relationship Id="rId11" Type="http://schemas.openxmlformats.org/officeDocument/2006/relationships/image" Target="../media/image8.png"/><Relationship Id="rId5" Type="http://schemas.openxmlformats.org/officeDocument/2006/relationships/notesSlide" Target="../notesSlides/notesSlide24.xml"/><Relationship Id="rId15" Type="http://schemas.openxmlformats.org/officeDocument/2006/relationships/image" Target="../media/image17.png"/><Relationship Id="rId10" Type="http://schemas.openxmlformats.org/officeDocument/2006/relationships/image" Target="../media/image6.png"/><Relationship Id="rId4" Type="http://schemas.openxmlformats.org/officeDocument/2006/relationships/slideLayout" Target="../slideLayouts/slideLayout1.xml"/><Relationship Id="rId9" Type="http://schemas.openxmlformats.org/officeDocument/2006/relationships/image" Target="../media/image5.png"/><Relationship Id="rId14" Type="http://schemas.openxmlformats.org/officeDocument/2006/relationships/hyperlink" Target="https://www.freepngimg.com/png/78516-lighting-spotlight-effects-stage-hq-image-free-png" TargetMode="External"/></Relationships>
</file>

<file path=ppt/slides/_rels/slide3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4.png"/></Relationships>
</file>

<file path=ppt/slides/_rels/slide3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hyperlink" Target="https://www.opengl.org/resources/libraries/glut/spec3/node76.html" TargetMode="External"/><Relationship Id="rId3" Type="http://schemas.openxmlformats.org/officeDocument/2006/relationships/image" Target="../media/image1.jpeg"/><Relationship Id="rId7" Type="http://schemas.openxmlformats.org/officeDocument/2006/relationships/image" Target="../media/image6.png"/><Relationship Id="rId12" Type="http://schemas.openxmlformats.org/officeDocument/2006/relationships/hyperlink" Target="https://gist.github.com/linusthe3rd/803118" TargetMode="External"/><Relationship Id="rId2" Type="http://schemas.openxmlformats.org/officeDocument/2006/relationships/notesSlide" Target="../notesSlides/notesSlide26.xml"/><Relationship Id="rId16" Type="http://schemas.openxmlformats.org/officeDocument/2006/relationships/hyperlink" Target="https://registry.khronos.org/OpenGL-Refpages/gl2.1/xhtml/glRasterPos.xml" TargetMode="Externa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5" Type="http://schemas.openxmlformats.org/officeDocument/2006/relationships/hyperlink" Target="https://www.pinterest.cl/pin/349591989837410639/" TargetMode="External"/><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4.png"/><Relationship Id="rId14" Type="http://schemas.openxmlformats.org/officeDocument/2006/relationships/hyperlink" Target="https://stackoverflow.com/questions/12518111/how-to-load-a-bmp-on-glut-to-use-it-as-a-texture"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opengl.org/resources/libraries/glut/spec3/node76.html" TargetMode="External"/><Relationship Id="rId2" Type="http://schemas.openxmlformats.org/officeDocument/2006/relationships/hyperlink" Target="https://gist.github.com/linusthe3rd/803118" TargetMode="External"/><Relationship Id="rId1" Type="http://schemas.openxmlformats.org/officeDocument/2006/relationships/slideLayout" Target="../slideLayouts/slideLayout2.xml"/><Relationship Id="rId6" Type="http://schemas.openxmlformats.org/officeDocument/2006/relationships/hyperlink" Target="https://registry.khronos.org/OpenGL-Refpages/gl2.1/xhtml/glRasterPos.xml" TargetMode="External"/><Relationship Id="rId5" Type="http://schemas.openxmlformats.org/officeDocument/2006/relationships/hyperlink" Target="https://www.pinterest.cl/pin/349591989837410639/" TargetMode="External"/><Relationship Id="rId4" Type="http://schemas.openxmlformats.org/officeDocument/2006/relationships/hyperlink" Target="https://stackoverflow.com/questions/12518111/how-to-load-a-bmp-on-glut-to-use-it-as-a-texture"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hyperlink" Target="https://www.freepngimg.com/png/78516-lighting-spotlight-effects-stage-hq-image-free-png" TargetMode="External"/><Relationship Id="rId4" Type="http://schemas.openxmlformats.org/officeDocument/2006/relationships/image" Target="../media/image3.png"/><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15" name="Picture 14" descr="A yellow and blue text on a red background&#10;&#10;Description automatically generated">
            <a:extLst>
              <a:ext uri="{FF2B5EF4-FFF2-40B4-BE49-F238E27FC236}">
                <a16:creationId xmlns:a16="http://schemas.microsoft.com/office/drawing/2014/main" id="{DB9EA24C-09E2-BBC3-0F7E-2EDB45D835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01686" y="486494"/>
            <a:ext cx="2788628" cy="2436044"/>
          </a:xfrm>
          <a:prstGeom prst="rect">
            <a:avLst/>
          </a:prstGeom>
        </p:spPr>
      </p:pic>
      <p:sp>
        <p:nvSpPr>
          <p:cNvPr id="2" name="Title 1">
            <a:extLst>
              <a:ext uri="{FF2B5EF4-FFF2-40B4-BE49-F238E27FC236}">
                <a16:creationId xmlns:a16="http://schemas.microsoft.com/office/drawing/2014/main" id="{05CF2263-2496-9911-2721-979D5D3BFA10}"/>
              </a:ext>
            </a:extLst>
          </p:cNvPr>
          <p:cNvSpPr>
            <a:spLocks noGrp="1"/>
          </p:cNvSpPr>
          <p:nvPr>
            <p:ph type="ctrTitle"/>
          </p:nvPr>
        </p:nvSpPr>
        <p:spPr>
          <a:xfrm>
            <a:off x="1524000" y="2151006"/>
            <a:ext cx="9144000" cy="2387600"/>
          </a:xfrm>
        </p:spPr>
        <p:txBody>
          <a:bodyPr/>
          <a:lstStyle/>
          <a:p>
            <a:r>
              <a:rPr lang="en-US" sz="6000" b="1" dirty="0">
                <a:solidFill>
                  <a:srgbClr val="C00000"/>
                </a:solidFill>
                <a:latin typeface="Berlin Sans FB Demi" panose="020E0802020502020306" pitchFamily="34" charset="0"/>
                <a:cs typeface="Times New Roman" panose="02020603050405020304" pitchFamily="18" charset="0"/>
              </a:rPr>
              <a:t>Computer Graphics </a:t>
            </a:r>
            <a:r>
              <a:rPr lang="en-US" sz="2000" b="1" dirty="0">
                <a:solidFill>
                  <a:srgbClr val="FFC000"/>
                </a:solidFill>
                <a:latin typeface="Berlin Sans FB Demi" panose="020E0802020502020306" pitchFamily="34" charset="0"/>
                <a:cs typeface="Times New Roman" panose="02020603050405020304" pitchFamily="18" charset="0"/>
              </a:rPr>
              <a:t>(14012501)</a:t>
            </a:r>
            <a:br>
              <a:rPr lang="en-US" sz="2000" b="1" dirty="0">
                <a:solidFill>
                  <a:srgbClr val="FFC000"/>
                </a:solidFill>
                <a:latin typeface="Berlin Sans FB Demi" panose="020E0802020502020306" pitchFamily="34" charset="0"/>
                <a:cs typeface="Times New Roman" panose="02020603050405020304" pitchFamily="18" charset="0"/>
              </a:rPr>
            </a:br>
            <a:r>
              <a:rPr lang="en-US" sz="2400" b="1" dirty="0">
                <a:solidFill>
                  <a:srgbClr val="FFC000"/>
                </a:solidFill>
                <a:latin typeface="Berlin Sans FB Demi" panose="020E0802020502020306" pitchFamily="34" charset="0"/>
                <a:cs typeface="Times New Roman" panose="02020603050405020304" pitchFamily="18" charset="0"/>
              </a:rPr>
              <a:t>Professor: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Omniah</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Nagoor</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br>
              <a:rPr lang="en-US" sz="18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br>
            <a:r>
              <a:rPr lang="en-US" sz="1800" b="1" dirty="0">
                <a:solidFill>
                  <a:srgbClr val="FFC000"/>
                </a:solidFill>
                <a:latin typeface="Berlin Sans FB Demi" panose="020E0802020502020306" pitchFamily="34" charset="0"/>
                <a:cs typeface="Times New Roman" panose="02020603050405020304" pitchFamily="18" charset="0"/>
              </a:rPr>
              <a:t>Group Lecture: 2</a:t>
            </a:r>
            <a:endParaRPr lang="en-US" sz="2000" b="1" dirty="0">
              <a:solidFill>
                <a:srgbClr val="FFC000"/>
              </a:solidFill>
              <a:latin typeface="Berlin Sans FB Demi" panose="020E0802020502020306"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2B3EDDB1-5CFB-2BAD-6853-FDA8378147D9}"/>
              </a:ext>
            </a:extLst>
          </p:cNvPr>
          <p:cNvSpPr>
            <a:spLocks noGrp="1"/>
          </p:cNvSpPr>
          <p:nvPr>
            <p:ph type="subTitle" idx="1"/>
          </p:nvPr>
        </p:nvSpPr>
        <p:spPr>
          <a:xfrm>
            <a:off x="1524000" y="4730220"/>
            <a:ext cx="9144000" cy="1980608"/>
          </a:xfrm>
        </p:spPr>
        <p:txBody>
          <a:bodyPr>
            <a:normAutofit/>
          </a:bodyPr>
          <a:lstStyle/>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(Leader) -  443009662</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 -  442006027</a:t>
            </a:r>
          </a:p>
          <a:p>
            <a:pPr marL="0" marR="0" algn="ctr">
              <a:lnSpc>
                <a:spcPct val="107000"/>
              </a:lnSpc>
              <a:spcBef>
                <a:spcPts val="0"/>
              </a:spcBef>
              <a:spcAft>
                <a:spcPts val="800"/>
              </a:spcAft>
            </a:pP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  - 443010223</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443010335</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442003298</a:t>
            </a:r>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Tree>
    <p:extLst>
      <p:ext uri="{BB962C8B-B14F-4D97-AF65-F5344CB8AC3E}">
        <p14:creationId xmlns:p14="http://schemas.microsoft.com/office/powerpoint/2010/main" val="1551416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1950971"/>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3" name="TextBox 2">
            <a:extLst>
              <a:ext uri="{FF2B5EF4-FFF2-40B4-BE49-F238E27FC236}">
                <a16:creationId xmlns:a16="http://schemas.microsoft.com/office/drawing/2014/main" id="{A3730E8C-D8DA-1ACF-48FB-730A31BD31C2}"/>
              </a:ext>
            </a:extLst>
          </p:cNvPr>
          <p:cNvSpPr txBox="1"/>
          <p:nvPr/>
        </p:nvSpPr>
        <p:spPr>
          <a:xfrm>
            <a:off x="3307523" y="411568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Woody, Jessie…</a:t>
            </a:r>
            <a:endParaRPr lang="en-US" dirty="0">
              <a:solidFill>
                <a:srgbClr val="FFC000"/>
              </a:solidFill>
            </a:endParaRPr>
          </a:p>
        </p:txBody>
      </p:sp>
    </p:spTree>
    <p:extLst>
      <p:ext uri="{BB962C8B-B14F-4D97-AF65-F5344CB8AC3E}">
        <p14:creationId xmlns:p14="http://schemas.microsoft.com/office/powerpoint/2010/main" val="23536827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1950971"/>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3" name="TextBox 2">
            <a:extLst>
              <a:ext uri="{FF2B5EF4-FFF2-40B4-BE49-F238E27FC236}">
                <a16:creationId xmlns:a16="http://schemas.microsoft.com/office/drawing/2014/main" id="{A3730E8C-D8DA-1ACF-48FB-730A31BD31C2}"/>
              </a:ext>
            </a:extLst>
          </p:cNvPr>
          <p:cNvSpPr txBox="1"/>
          <p:nvPr/>
        </p:nvSpPr>
        <p:spPr>
          <a:xfrm>
            <a:off x="3307523" y="411568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Woody, Jessie…</a:t>
            </a:r>
            <a:endParaRPr lang="en-US" dirty="0">
              <a:solidFill>
                <a:srgbClr val="FFC000"/>
              </a:solidFill>
            </a:endParaRPr>
          </a:p>
        </p:txBody>
      </p:sp>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7" name="TextBox 6">
            <a:extLst>
              <a:ext uri="{FF2B5EF4-FFF2-40B4-BE49-F238E27FC236}">
                <a16:creationId xmlns:a16="http://schemas.microsoft.com/office/drawing/2014/main" id="{3DE39005-4932-22F0-ED49-BE85C77FDB7E}"/>
              </a:ext>
            </a:extLst>
          </p:cNvPr>
          <p:cNvSpPr txBox="1"/>
          <p:nvPr/>
        </p:nvSpPr>
        <p:spPr>
          <a:xfrm>
            <a:off x="3307523" y="4577347"/>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Alien, Mr. </a:t>
            </a:r>
            <a:r>
              <a:rPr lang="en-US" sz="2400" b="1" dirty="0" err="1">
                <a:solidFill>
                  <a:srgbClr val="FFC000"/>
                </a:solidFill>
                <a:latin typeface="Berlin Sans FB Demi" panose="020E0802020502020306" pitchFamily="34" charset="0"/>
                <a:ea typeface="+mj-ea"/>
                <a:cs typeface="Times New Roman" panose="02020603050405020304" pitchFamily="18" charset="0"/>
              </a:rPr>
              <a:t>Potatohaed</a:t>
            </a:r>
            <a:r>
              <a:rPr lang="en-US" sz="2400" b="1" dirty="0">
                <a:solidFill>
                  <a:srgbClr val="FFC000"/>
                </a:solidFill>
                <a:latin typeface="Berlin Sans FB Demi" panose="020E0802020502020306" pitchFamily="34" charset="0"/>
                <a:ea typeface="+mj-ea"/>
                <a:cs typeface="Times New Roman" panose="02020603050405020304" pitchFamily="18" charset="0"/>
              </a:rPr>
              <a:t>…</a:t>
            </a:r>
            <a:endParaRPr lang="en-US" dirty="0">
              <a:solidFill>
                <a:srgbClr val="FFC000"/>
              </a:solidFill>
            </a:endParaRPr>
          </a:p>
        </p:txBody>
      </p:sp>
      <p:pic>
        <p:nvPicPr>
          <p:cNvPr id="5" name="Picture 4" descr="A group of lights with a black background&#10;&#10;Description automatically generated">
            <a:extLst>
              <a:ext uri="{FF2B5EF4-FFF2-40B4-BE49-F238E27FC236}">
                <a16:creationId xmlns:a16="http://schemas.microsoft.com/office/drawing/2014/main" id="{F0E4E735-C8AB-1CCD-8429-ECDE386860B4}"/>
              </a:ext>
            </a:extLst>
          </p:cNvPr>
          <p:cNvPicPr>
            <a:picLocks noGrp="1" noRo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1738841" y="-857915"/>
            <a:ext cx="6876661" cy="7725747"/>
          </a:xfrm>
          <a:prstGeom prst="rect">
            <a:avLst/>
          </a:prstGeom>
        </p:spPr>
      </p:pic>
    </p:spTree>
    <p:extLst>
      <p:ext uri="{BB962C8B-B14F-4D97-AF65-F5344CB8AC3E}">
        <p14:creationId xmlns:p14="http://schemas.microsoft.com/office/powerpoint/2010/main" val="41028174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1950971"/>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3" name="TextBox 2">
            <a:extLst>
              <a:ext uri="{FF2B5EF4-FFF2-40B4-BE49-F238E27FC236}">
                <a16:creationId xmlns:a16="http://schemas.microsoft.com/office/drawing/2014/main" id="{A3730E8C-D8DA-1ACF-48FB-730A31BD31C2}"/>
              </a:ext>
            </a:extLst>
          </p:cNvPr>
          <p:cNvSpPr txBox="1"/>
          <p:nvPr/>
        </p:nvSpPr>
        <p:spPr>
          <a:xfrm>
            <a:off x="3307523" y="411568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Woody, Jessie…</a:t>
            </a:r>
            <a:endParaRPr lang="en-US" dirty="0">
              <a:solidFill>
                <a:srgbClr val="FFC000"/>
              </a:solidFill>
            </a:endParaRPr>
          </a:p>
        </p:txBody>
      </p:sp>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6" name="TextBox 5">
            <a:extLst>
              <a:ext uri="{FF2B5EF4-FFF2-40B4-BE49-F238E27FC236}">
                <a16:creationId xmlns:a16="http://schemas.microsoft.com/office/drawing/2014/main" id="{28AB18B8-4304-3ECE-90C0-FF9C3BB428C7}"/>
              </a:ext>
            </a:extLst>
          </p:cNvPr>
          <p:cNvSpPr txBox="1"/>
          <p:nvPr/>
        </p:nvSpPr>
        <p:spPr>
          <a:xfrm>
            <a:off x="3307523" y="507134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And of course… Lotso who’s hiding</a:t>
            </a:r>
            <a:endParaRPr lang="en-US" dirty="0">
              <a:solidFill>
                <a:srgbClr val="FFC000"/>
              </a:solidFill>
            </a:endParaRPr>
          </a:p>
        </p:txBody>
      </p:sp>
      <p:sp>
        <p:nvSpPr>
          <p:cNvPr id="8" name="TextBox 7">
            <a:extLst>
              <a:ext uri="{FF2B5EF4-FFF2-40B4-BE49-F238E27FC236}">
                <a16:creationId xmlns:a16="http://schemas.microsoft.com/office/drawing/2014/main" id="{91F2F825-C907-7219-511B-ECCC8CD64D35}"/>
              </a:ext>
            </a:extLst>
          </p:cNvPr>
          <p:cNvSpPr txBox="1"/>
          <p:nvPr/>
        </p:nvSpPr>
        <p:spPr>
          <a:xfrm>
            <a:off x="3307523" y="4577347"/>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Alien, Mr. </a:t>
            </a:r>
            <a:r>
              <a:rPr lang="en-US" sz="2400" b="1" dirty="0" err="1">
                <a:solidFill>
                  <a:srgbClr val="FFC000"/>
                </a:solidFill>
                <a:latin typeface="Berlin Sans FB Demi" panose="020E0802020502020306" pitchFamily="34" charset="0"/>
                <a:ea typeface="+mj-ea"/>
                <a:cs typeface="Times New Roman" panose="02020603050405020304" pitchFamily="18" charset="0"/>
              </a:rPr>
              <a:t>Potatohaed</a:t>
            </a:r>
            <a:r>
              <a:rPr lang="en-US" sz="2400" b="1" dirty="0">
                <a:solidFill>
                  <a:srgbClr val="FFC000"/>
                </a:solidFill>
                <a:latin typeface="Berlin Sans FB Demi" panose="020E0802020502020306" pitchFamily="34" charset="0"/>
                <a:ea typeface="+mj-ea"/>
                <a:cs typeface="Times New Roman" panose="02020603050405020304" pitchFamily="18" charset="0"/>
              </a:rPr>
              <a:t>…</a:t>
            </a:r>
            <a:endParaRPr lang="en-US" dirty="0">
              <a:solidFill>
                <a:srgbClr val="FFC000"/>
              </a:solidFill>
            </a:endParaRPr>
          </a:p>
        </p:txBody>
      </p:sp>
      <p:pic>
        <p:nvPicPr>
          <p:cNvPr id="5" name="Picture 4" descr="A group of lights with a black background&#10;&#10;Description automatically generated">
            <a:extLst>
              <a:ext uri="{FF2B5EF4-FFF2-40B4-BE49-F238E27FC236}">
                <a16:creationId xmlns:a16="http://schemas.microsoft.com/office/drawing/2014/main" id="{F0E4E735-C8AB-1CCD-8429-ECDE386860B4}"/>
              </a:ext>
            </a:extLst>
          </p:cNvPr>
          <p:cNvPicPr>
            <a:picLocks noGrp="1" noRo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1738841" y="-857915"/>
            <a:ext cx="6876661" cy="7725747"/>
          </a:xfrm>
          <a:prstGeom prst="rect">
            <a:avLst/>
          </a:prstGeom>
        </p:spPr>
      </p:pic>
    </p:spTree>
    <p:extLst>
      <p:ext uri="{BB962C8B-B14F-4D97-AF65-F5344CB8AC3E}">
        <p14:creationId xmlns:p14="http://schemas.microsoft.com/office/powerpoint/2010/main" val="3301214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spTree>
    <p:extLst>
      <p:ext uri="{BB962C8B-B14F-4D97-AF65-F5344CB8AC3E}">
        <p14:creationId xmlns:p14="http://schemas.microsoft.com/office/powerpoint/2010/main" val="29270391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82813" y="93644"/>
            <a:ext cx="6255759" cy="6670712"/>
          </a:xfrm>
          <a:prstGeom prst="rect">
            <a:avLst/>
          </a:prstGeom>
        </p:spPr>
      </p:pic>
    </p:spTree>
    <p:extLst>
      <p:ext uri="{BB962C8B-B14F-4D97-AF65-F5344CB8AC3E}">
        <p14:creationId xmlns:p14="http://schemas.microsoft.com/office/powerpoint/2010/main" val="28536239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spTree>
    <p:extLst>
      <p:ext uri="{BB962C8B-B14F-4D97-AF65-F5344CB8AC3E}">
        <p14:creationId xmlns:p14="http://schemas.microsoft.com/office/powerpoint/2010/main" val="7789898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874509" y="128104"/>
            <a:ext cx="6250535" cy="6610857"/>
          </a:xfrm>
          <a:prstGeom prst="rect">
            <a:avLst/>
          </a:prstGeom>
        </p:spPr>
      </p:pic>
    </p:spTree>
    <p:extLst>
      <p:ext uri="{BB962C8B-B14F-4D97-AF65-F5344CB8AC3E}">
        <p14:creationId xmlns:p14="http://schemas.microsoft.com/office/powerpoint/2010/main" val="3352168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spTree>
    <p:extLst>
      <p:ext uri="{BB962C8B-B14F-4D97-AF65-F5344CB8AC3E}">
        <p14:creationId xmlns:p14="http://schemas.microsoft.com/office/powerpoint/2010/main" val="38655326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54067" y="95162"/>
            <a:ext cx="6313252" cy="6667675"/>
          </a:xfrm>
          <a:prstGeom prst="rect">
            <a:avLst/>
          </a:prstGeom>
        </p:spPr>
      </p:pic>
    </p:spTree>
    <p:extLst>
      <p:ext uri="{BB962C8B-B14F-4D97-AF65-F5344CB8AC3E}">
        <p14:creationId xmlns:p14="http://schemas.microsoft.com/office/powerpoint/2010/main" val="38089441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spTree>
    <p:extLst>
      <p:ext uri="{BB962C8B-B14F-4D97-AF65-F5344CB8AC3E}">
        <p14:creationId xmlns:p14="http://schemas.microsoft.com/office/powerpoint/2010/main" val="369383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15" name="Picture 14" descr="A yellow and blue text on a red background&#10;&#10;Description automatically generated">
            <a:extLst>
              <a:ext uri="{FF2B5EF4-FFF2-40B4-BE49-F238E27FC236}">
                <a16:creationId xmlns:a16="http://schemas.microsoft.com/office/drawing/2014/main" id="{DB9EA24C-09E2-BBC3-0F7E-2EDB45D835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01686" y="486494"/>
            <a:ext cx="2788628" cy="2436044"/>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CF2263-2496-9911-2721-979D5D3BFA10}"/>
              </a:ext>
            </a:extLst>
          </p:cNvPr>
          <p:cNvSpPr>
            <a:spLocks noGrp="1"/>
          </p:cNvSpPr>
          <p:nvPr>
            <p:ph type="ctrTitle"/>
          </p:nvPr>
        </p:nvSpPr>
        <p:spPr>
          <a:xfrm>
            <a:off x="1524000" y="2151006"/>
            <a:ext cx="9144000" cy="2387600"/>
          </a:xfrm>
        </p:spPr>
        <p:txBody>
          <a:bodyPr/>
          <a:lstStyle/>
          <a:p>
            <a:r>
              <a:rPr lang="en-US" sz="6000" b="1" dirty="0">
                <a:solidFill>
                  <a:srgbClr val="C00000"/>
                </a:solidFill>
                <a:latin typeface="Berlin Sans FB Demi" panose="020E0802020502020306" pitchFamily="34" charset="0"/>
                <a:cs typeface="Times New Roman" panose="02020603050405020304" pitchFamily="18" charset="0"/>
              </a:rPr>
              <a:t>Computer Graphics </a:t>
            </a:r>
            <a:r>
              <a:rPr lang="en-US" sz="2000" b="1" dirty="0">
                <a:solidFill>
                  <a:srgbClr val="FFC000"/>
                </a:solidFill>
                <a:latin typeface="Berlin Sans FB Demi" panose="020E0802020502020306" pitchFamily="34" charset="0"/>
                <a:cs typeface="Times New Roman" panose="02020603050405020304" pitchFamily="18" charset="0"/>
              </a:rPr>
              <a:t>(14012501)</a:t>
            </a:r>
            <a:br>
              <a:rPr lang="en-US" sz="2000" b="1" dirty="0">
                <a:solidFill>
                  <a:srgbClr val="FFC000"/>
                </a:solidFill>
                <a:latin typeface="Berlin Sans FB Demi" panose="020E0802020502020306" pitchFamily="34" charset="0"/>
                <a:cs typeface="Times New Roman" panose="02020603050405020304" pitchFamily="18" charset="0"/>
              </a:rPr>
            </a:br>
            <a:r>
              <a:rPr lang="en-US" sz="2400" b="1" dirty="0">
                <a:solidFill>
                  <a:srgbClr val="FFC000"/>
                </a:solidFill>
                <a:latin typeface="Berlin Sans FB Demi" panose="020E0802020502020306" pitchFamily="34" charset="0"/>
                <a:cs typeface="Times New Roman" panose="02020603050405020304" pitchFamily="18" charset="0"/>
              </a:rPr>
              <a:t>Professor: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Omniah</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Nagoor</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br>
              <a:rPr lang="en-US" sz="18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br>
            <a:r>
              <a:rPr lang="en-US" sz="1800" b="1" dirty="0">
                <a:solidFill>
                  <a:srgbClr val="FFC000"/>
                </a:solidFill>
                <a:latin typeface="Berlin Sans FB Demi" panose="020E0802020502020306" pitchFamily="34" charset="0"/>
                <a:cs typeface="Times New Roman" panose="02020603050405020304" pitchFamily="18" charset="0"/>
              </a:rPr>
              <a:t>Group Lecture: 2</a:t>
            </a:r>
            <a:endParaRPr lang="en-US" sz="2000" b="1" dirty="0">
              <a:solidFill>
                <a:srgbClr val="FFC000"/>
              </a:solidFill>
              <a:latin typeface="Berlin Sans FB Demi" panose="020E0802020502020306"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2B3EDDB1-5CFB-2BAD-6853-FDA8378147D9}"/>
              </a:ext>
            </a:extLst>
          </p:cNvPr>
          <p:cNvSpPr>
            <a:spLocks noGrp="1"/>
          </p:cNvSpPr>
          <p:nvPr>
            <p:ph type="subTitle" idx="1"/>
          </p:nvPr>
        </p:nvSpPr>
        <p:spPr>
          <a:xfrm>
            <a:off x="1524000" y="4730220"/>
            <a:ext cx="9144000" cy="1980608"/>
          </a:xfrm>
        </p:spPr>
        <p:txBody>
          <a:bodyPr>
            <a:normAutofit/>
          </a:bodyPr>
          <a:lstStyle/>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(Leader) -  443009662</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 -  442006027</a:t>
            </a:r>
          </a:p>
          <a:p>
            <a:pPr marL="0" marR="0" algn="ctr">
              <a:lnSpc>
                <a:spcPct val="107000"/>
              </a:lnSpc>
              <a:spcBef>
                <a:spcPts val="0"/>
              </a:spcBef>
              <a:spcAft>
                <a:spcPts val="800"/>
              </a:spcAft>
            </a:pP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  - 443010223</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443010335</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442003298</a:t>
            </a:r>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Tree>
    <p:extLst>
      <p:ext uri="{BB962C8B-B14F-4D97-AF65-F5344CB8AC3E}">
        <p14:creationId xmlns:p14="http://schemas.microsoft.com/office/powerpoint/2010/main" val="2359428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018055" y="212927"/>
            <a:ext cx="6185275" cy="6594072"/>
          </a:xfrm>
          <a:prstGeom prst="rect">
            <a:avLst/>
          </a:prstGeom>
        </p:spPr>
      </p:pic>
    </p:spTree>
    <p:extLst>
      <p:ext uri="{BB962C8B-B14F-4D97-AF65-F5344CB8AC3E}">
        <p14:creationId xmlns:p14="http://schemas.microsoft.com/office/powerpoint/2010/main" val="4172676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spTree>
    <p:extLst>
      <p:ext uri="{BB962C8B-B14F-4D97-AF65-F5344CB8AC3E}">
        <p14:creationId xmlns:p14="http://schemas.microsoft.com/office/powerpoint/2010/main" val="15065213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010345" y="206618"/>
            <a:ext cx="6207907" cy="6606689"/>
          </a:xfrm>
          <a:prstGeom prst="rect">
            <a:avLst/>
          </a:prstGeom>
        </p:spPr>
      </p:pic>
    </p:spTree>
    <p:extLst>
      <p:ext uri="{BB962C8B-B14F-4D97-AF65-F5344CB8AC3E}">
        <p14:creationId xmlns:p14="http://schemas.microsoft.com/office/powerpoint/2010/main" val="3003304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spTree>
    <p:extLst>
      <p:ext uri="{BB962C8B-B14F-4D97-AF65-F5344CB8AC3E}">
        <p14:creationId xmlns:p14="http://schemas.microsoft.com/office/powerpoint/2010/main" val="18473932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95887" y="136151"/>
            <a:ext cx="6199005" cy="6585697"/>
          </a:xfrm>
          <a:prstGeom prst="rect">
            <a:avLst/>
          </a:prstGeom>
        </p:spPr>
      </p:pic>
    </p:spTree>
    <p:extLst>
      <p:ext uri="{BB962C8B-B14F-4D97-AF65-F5344CB8AC3E}">
        <p14:creationId xmlns:p14="http://schemas.microsoft.com/office/powerpoint/2010/main" val="28157235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spTree>
    <p:extLst>
      <p:ext uri="{BB962C8B-B14F-4D97-AF65-F5344CB8AC3E}">
        <p14:creationId xmlns:p14="http://schemas.microsoft.com/office/powerpoint/2010/main" val="3700308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87204" y="99685"/>
            <a:ext cx="6237083" cy="6658630"/>
          </a:xfrm>
          <a:prstGeom prst="rect">
            <a:avLst/>
          </a:prstGeom>
        </p:spPr>
      </p:pic>
    </p:spTree>
    <p:extLst>
      <p:ext uri="{BB962C8B-B14F-4D97-AF65-F5344CB8AC3E}">
        <p14:creationId xmlns:p14="http://schemas.microsoft.com/office/powerpoint/2010/main" val="60190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spTree>
    <p:extLst>
      <p:ext uri="{BB962C8B-B14F-4D97-AF65-F5344CB8AC3E}">
        <p14:creationId xmlns:p14="http://schemas.microsoft.com/office/powerpoint/2010/main" val="42775498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7" name="TextBox 6">
            <a:extLst>
              <a:ext uri="{FF2B5EF4-FFF2-40B4-BE49-F238E27FC236}">
                <a16:creationId xmlns:a16="http://schemas.microsoft.com/office/drawing/2014/main" id="{A0A3B797-3696-7E03-0FF8-B6D809D3BBA8}"/>
              </a:ext>
            </a:extLst>
          </p:cNvPr>
          <p:cNvSpPr txBox="1"/>
          <p:nvPr/>
        </p:nvSpPr>
        <p:spPr>
          <a:xfrm>
            <a:off x="6782812" y="2741960"/>
            <a:ext cx="5262531" cy="584775"/>
          </a:xfrm>
          <a:prstGeom prst="rect">
            <a:avLst/>
          </a:prstGeom>
          <a:noFill/>
        </p:spPr>
        <p:txBody>
          <a:bodyPr wrap="square">
            <a:spAutoFit/>
          </a:bodyPr>
          <a:lstStyle/>
          <a:p>
            <a:r>
              <a:rPr kumimoji="0" lang="en-US" sz="32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endParaRPr lang="en-US" sz="2400" dirty="0"/>
          </a:p>
        </p:txBody>
      </p:sp>
    </p:spTree>
    <p:extLst>
      <p:ext uri="{BB962C8B-B14F-4D97-AF65-F5344CB8AC3E}">
        <p14:creationId xmlns:p14="http://schemas.microsoft.com/office/powerpoint/2010/main" val="27226889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6782812" y="2741960"/>
            <a:ext cx="5262531" cy="584775"/>
          </a:xfrm>
          <a:prstGeom prst="rect">
            <a:avLst/>
          </a:prstGeom>
          <a:noFill/>
        </p:spPr>
        <p:txBody>
          <a:bodyPr wrap="square">
            <a:spAutoFit/>
          </a:bodyPr>
          <a:lstStyle/>
          <a:p>
            <a:pPr algn="ctr"/>
            <a:r>
              <a:rPr kumimoji="0" lang="en-US" sz="32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Are you ready now?</a:t>
            </a:r>
            <a:endParaRPr lang="en-US" sz="2400" dirty="0"/>
          </a:p>
        </p:txBody>
      </p:sp>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Tree>
    <p:extLst>
      <p:ext uri="{BB962C8B-B14F-4D97-AF65-F5344CB8AC3E}">
        <p14:creationId xmlns:p14="http://schemas.microsoft.com/office/powerpoint/2010/main" val="10727006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CF2263-2496-9911-2721-979D5D3BFA10}"/>
              </a:ext>
            </a:extLst>
          </p:cNvPr>
          <p:cNvSpPr>
            <a:spLocks noGrp="1"/>
          </p:cNvSpPr>
          <p:nvPr>
            <p:ph type="ctrTitle"/>
          </p:nvPr>
        </p:nvSpPr>
        <p:spPr>
          <a:xfrm>
            <a:off x="1524000" y="2151006"/>
            <a:ext cx="9144000" cy="2387600"/>
          </a:xfrm>
        </p:spPr>
        <p:txBody>
          <a:bodyPr/>
          <a:lstStyle/>
          <a:p>
            <a:r>
              <a:rPr lang="en-US" sz="6000" b="1" dirty="0">
                <a:solidFill>
                  <a:srgbClr val="C00000"/>
                </a:solidFill>
                <a:latin typeface="Berlin Sans FB Demi" panose="020E0802020502020306" pitchFamily="34" charset="0"/>
                <a:cs typeface="Times New Roman" panose="02020603050405020304" pitchFamily="18" charset="0"/>
              </a:rPr>
              <a:t>Computer Graphics </a:t>
            </a:r>
            <a:r>
              <a:rPr lang="en-US" sz="2000" b="1" dirty="0">
                <a:solidFill>
                  <a:srgbClr val="FFC000"/>
                </a:solidFill>
                <a:latin typeface="Berlin Sans FB Demi" panose="020E0802020502020306" pitchFamily="34" charset="0"/>
                <a:cs typeface="Times New Roman" panose="02020603050405020304" pitchFamily="18" charset="0"/>
              </a:rPr>
              <a:t>(14012501)</a:t>
            </a:r>
            <a:br>
              <a:rPr lang="en-US" sz="2000" b="1" dirty="0">
                <a:solidFill>
                  <a:srgbClr val="FFC000"/>
                </a:solidFill>
                <a:latin typeface="Berlin Sans FB Demi" panose="020E0802020502020306" pitchFamily="34" charset="0"/>
                <a:cs typeface="Times New Roman" panose="02020603050405020304" pitchFamily="18" charset="0"/>
              </a:rPr>
            </a:br>
            <a:r>
              <a:rPr lang="en-US" sz="2400" b="1" dirty="0">
                <a:solidFill>
                  <a:srgbClr val="FFC000"/>
                </a:solidFill>
                <a:latin typeface="Berlin Sans FB Demi" panose="020E0802020502020306" pitchFamily="34" charset="0"/>
                <a:cs typeface="Times New Roman" panose="02020603050405020304" pitchFamily="18" charset="0"/>
              </a:rPr>
              <a:t>Professor: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Omniah</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Nagoor</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br>
              <a:rPr lang="en-US" sz="18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br>
            <a:r>
              <a:rPr lang="en-US" sz="1800" b="1" dirty="0">
                <a:solidFill>
                  <a:srgbClr val="FFC000"/>
                </a:solidFill>
                <a:latin typeface="Berlin Sans FB Demi" panose="020E0802020502020306" pitchFamily="34" charset="0"/>
                <a:cs typeface="Times New Roman" panose="02020603050405020304" pitchFamily="18" charset="0"/>
              </a:rPr>
              <a:t>Group Lecture: 2</a:t>
            </a:r>
            <a:endParaRPr lang="en-US" sz="2000" b="1" dirty="0">
              <a:solidFill>
                <a:srgbClr val="FFC000"/>
              </a:solidFill>
              <a:latin typeface="Berlin Sans FB Demi" panose="020E0802020502020306"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2B3EDDB1-5CFB-2BAD-6853-FDA8378147D9}"/>
              </a:ext>
            </a:extLst>
          </p:cNvPr>
          <p:cNvSpPr>
            <a:spLocks noGrp="1"/>
          </p:cNvSpPr>
          <p:nvPr>
            <p:ph type="subTitle" idx="1"/>
          </p:nvPr>
        </p:nvSpPr>
        <p:spPr>
          <a:xfrm>
            <a:off x="1524000" y="4730220"/>
            <a:ext cx="9144000" cy="1980608"/>
          </a:xfrm>
        </p:spPr>
        <p:txBody>
          <a:bodyPr>
            <a:normAutofit/>
          </a:bodyPr>
          <a:lstStyle/>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(Leader) -  443009662</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 -  442006027</a:t>
            </a:r>
          </a:p>
          <a:p>
            <a:pPr marL="0" marR="0" algn="ctr">
              <a:lnSpc>
                <a:spcPct val="107000"/>
              </a:lnSpc>
              <a:spcBef>
                <a:spcPts val="0"/>
              </a:spcBef>
              <a:spcAft>
                <a:spcPts val="800"/>
              </a:spcAft>
            </a:pP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  - 443010223</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443010335</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442003298</a:t>
            </a:r>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15" name="Picture 14" descr="A yellow and blue text on a red background&#10;&#10;Description automatically generated">
            <a:extLst>
              <a:ext uri="{FF2B5EF4-FFF2-40B4-BE49-F238E27FC236}">
                <a16:creationId xmlns:a16="http://schemas.microsoft.com/office/drawing/2014/main" id="{DB9EA24C-09E2-BBC3-0F7E-2EDB45D8357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01686" y="486494"/>
            <a:ext cx="2788628" cy="2436044"/>
          </a:xfrm>
          <a:prstGeom prst="rect">
            <a:avLst/>
          </a:prstGeom>
        </p:spPr>
      </p:pic>
    </p:spTree>
    <p:extLst>
      <p:ext uri="{BB962C8B-B14F-4D97-AF65-F5344CB8AC3E}">
        <p14:creationId xmlns:p14="http://schemas.microsoft.com/office/powerpoint/2010/main" val="236687888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4">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1">
            <a:extLst>
              <a:ext uri="{28A0092B-C50C-407E-A947-70E740481C1C}">
                <a14:useLocalDpi xmlns:a14="http://schemas.microsoft.com/office/drawing/2010/main" val="0"/>
              </a:ext>
              <a:ext uri="{837473B0-CC2E-450A-ABE3-18F120FF3D39}">
                <a1611:picAttrSrcUrl xmlns:a1611="http://schemas.microsoft.com/office/drawing/2016/11/main" r:id="rId12"/>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custDataLst>
      <p:tags r:id="rId1"/>
    </p:custDataLst>
    <p:extLst>
      <p:ext uri="{BB962C8B-B14F-4D97-AF65-F5344CB8AC3E}">
        <p14:creationId xmlns:p14="http://schemas.microsoft.com/office/powerpoint/2010/main" val="31606519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6">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3">
            <a:extLst>
              <a:ext uri="{28A0092B-C50C-407E-A947-70E740481C1C}">
                <a14:useLocalDpi xmlns:a14="http://schemas.microsoft.com/office/drawing/2010/main" val="0"/>
              </a:ext>
              <a:ext uri="{837473B0-CC2E-450A-ABE3-18F120FF3D39}">
                <a1611:picAttrSrcUrl xmlns:a1611="http://schemas.microsoft.com/office/drawing/2016/11/main" r:id="rId14"/>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34" name="CG project">
            <a:hlinkClick r:id="" action="ppaction://media"/>
            <a:extLst>
              <a:ext uri="{FF2B5EF4-FFF2-40B4-BE49-F238E27FC236}">
                <a16:creationId xmlns:a16="http://schemas.microsoft.com/office/drawing/2014/main" id="{BD7FB5E4-CBF1-63D4-2F21-CC2E0E465EC9}"/>
              </a:ext>
            </a:extLst>
          </p:cNvPr>
          <p:cNvPicPr>
            <a:picLocks noChangeAspect="1"/>
          </p:cNvPicPr>
          <p:nvPr>
            <a:videoFile r:link="rId3"/>
            <p:extLst>
              <p:ext uri="{DAA4B4D4-6D71-4841-9C94-3DE7FCFB9230}">
                <p14:media xmlns:p14="http://schemas.microsoft.com/office/powerpoint/2010/main" r:embed="rId2"/>
              </p:ext>
            </p:extLst>
          </p:nvPr>
        </p:nvPicPr>
        <p:blipFill>
          <a:blip r:embed="rId15"/>
          <a:stretch>
            <a:fillRect/>
          </a:stretch>
        </p:blipFill>
        <p:spPr>
          <a:xfrm>
            <a:off x="3563838" y="915745"/>
            <a:ext cx="5081881" cy="5081881"/>
          </a:xfrm>
          <a:prstGeom prst="rect">
            <a:avLst/>
          </a:prstGeom>
        </p:spPr>
      </p:pic>
    </p:spTree>
    <p:custDataLst>
      <p:tags r:id="rId1"/>
    </p:custDataLst>
    <p:extLst>
      <p:ext uri="{BB962C8B-B14F-4D97-AF65-F5344CB8AC3E}">
        <p14:creationId xmlns:p14="http://schemas.microsoft.com/office/powerpoint/2010/main" val="24339832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video>
              <p:cMediaNode vol="80000">
                <p:cTn id="2" fill="hold" display="0">
                  <p:stCondLst>
                    <p:cond delay="indefinite"/>
                  </p:stCondLst>
                </p:cTn>
                <p:tgtEl>
                  <p:spTgt spid="34"/>
                </p:tgtEl>
              </p:cMediaNode>
            </p:video>
          </p:childTnLst>
        </p:cTn>
      </p:par>
    </p:tnLst>
  </p:timing>
  <p:extLst>
    <p:ext uri="{E180D4A7-C9FB-4DFB-919C-405C955672EB}">
      <p14:showEvtLst xmlns:p14="http://schemas.microsoft.com/office/powerpoint/2010/main">
        <p14:playEvt time="732" objId="34"/>
        <p14:stopEvt time="71645" objId="34"/>
      </p14:showEvtLst>
    </p:ext>
  </p:extLs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 name="TextBox 4">
            <a:extLst>
              <a:ext uri="{FF2B5EF4-FFF2-40B4-BE49-F238E27FC236}">
                <a16:creationId xmlns:a16="http://schemas.microsoft.com/office/drawing/2014/main" id="{002CB389-4312-4302-D4C8-5E1DFB4C11D4}"/>
              </a:ext>
            </a:extLst>
          </p:cNvPr>
          <p:cNvSpPr txBox="1"/>
          <p:nvPr/>
        </p:nvSpPr>
        <p:spPr>
          <a:xfrm>
            <a:off x="3465011" y="2312959"/>
            <a:ext cx="5262531" cy="1569660"/>
          </a:xfrm>
          <a:prstGeom prst="rect">
            <a:avLst/>
          </a:prstGeom>
          <a:noFill/>
        </p:spPr>
        <p:txBody>
          <a:bodyPr wrap="square">
            <a:spAutoFit/>
          </a:bodyPr>
          <a:lstStyle/>
          <a:p>
            <a:pPr algn="ctr"/>
            <a:r>
              <a:rPr kumimoji="0" lang="en-US" sz="32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As a wise toy once said, friendships last 'To Infinity and Beyond!'.</a:t>
            </a:r>
            <a:endParaRPr lang="en-US" sz="2400" dirty="0"/>
          </a:p>
        </p:txBody>
      </p:sp>
    </p:spTree>
    <p:extLst>
      <p:ext uri="{BB962C8B-B14F-4D97-AF65-F5344CB8AC3E}">
        <p14:creationId xmlns:p14="http://schemas.microsoft.com/office/powerpoint/2010/main" val="2875949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 name="TextBox 4">
            <a:extLst>
              <a:ext uri="{FF2B5EF4-FFF2-40B4-BE49-F238E27FC236}">
                <a16:creationId xmlns:a16="http://schemas.microsoft.com/office/drawing/2014/main" id="{002CB389-4312-4302-D4C8-5E1DFB4C11D4}"/>
              </a:ext>
            </a:extLst>
          </p:cNvPr>
          <p:cNvSpPr txBox="1"/>
          <p:nvPr/>
        </p:nvSpPr>
        <p:spPr>
          <a:xfrm>
            <a:off x="3448341" y="2108882"/>
            <a:ext cx="5262531" cy="2554545"/>
          </a:xfrm>
          <a:prstGeom prst="rect">
            <a:avLst/>
          </a:prstGeom>
          <a:noFill/>
        </p:spPr>
        <p:txBody>
          <a:bodyPr wrap="square">
            <a:spAutoFit/>
          </a:bodyPr>
          <a:lstStyle/>
          <a:p>
            <a:pPr algn="ctr"/>
            <a:r>
              <a:rPr kumimoji="0" lang="en-US" sz="40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Thank you for listening to my story and I hope you enjoyed it!</a:t>
            </a:r>
            <a:endParaRPr lang="en-US" sz="3200" dirty="0"/>
          </a:p>
        </p:txBody>
      </p:sp>
      <p:sp>
        <p:nvSpPr>
          <p:cNvPr id="34" name="TextBox 33">
            <a:extLst>
              <a:ext uri="{FF2B5EF4-FFF2-40B4-BE49-F238E27FC236}">
                <a16:creationId xmlns:a16="http://schemas.microsoft.com/office/drawing/2014/main" id="{8C47A978-FF37-5632-8511-399F33B8B0C1}"/>
              </a:ext>
            </a:extLst>
          </p:cNvPr>
          <p:cNvSpPr txBox="1"/>
          <p:nvPr/>
        </p:nvSpPr>
        <p:spPr>
          <a:xfrm>
            <a:off x="3464732" y="7183765"/>
            <a:ext cx="5262531"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chemeClr val="bg1"/>
                </a:solidFill>
                <a:effectLst/>
                <a:uLnTx/>
                <a:uFillTx/>
                <a:latin typeface="Berlin Sans FB Demi" panose="020E0802020502020306" pitchFamily="34" charset="0"/>
                <a:ea typeface="+mj-ea"/>
                <a:cs typeface="Times New Roman" panose="02020603050405020304" pitchFamily="18" charset="0"/>
              </a:rPr>
              <a:t>Cast:</a:t>
            </a:r>
            <a:endParaRPr lang="en-US" sz="2000" dirty="0">
              <a:solidFill>
                <a:schemeClr val="bg1"/>
              </a:solidFill>
            </a:endParaRPr>
          </a:p>
        </p:txBody>
      </p:sp>
      <p:sp>
        <p:nvSpPr>
          <p:cNvPr id="35" name="TextBox 34">
            <a:extLst>
              <a:ext uri="{FF2B5EF4-FFF2-40B4-BE49-F238E27FC236}">
                <a16:creationId xmlns:a16="http://schemas.microsoft.com/office/drawing/2014/main" id="{D2427808-890D-124B-F32C-8A9F0C4F7E80}"/>
              </a:ext>
            </a:extLst>
          </p:cNvPr>
          <p:cNvSpPr txBox="1"/>
          <p:nvPr/>
        </p:nvSpPr>
        <p:spPr>
          <a:xfrm>
            <a:off x="2189565" y="7721043"/>
            <a:ext cx="7812864" cy="1991186"/>
          </a:xfrm>
          <a:prstGeom prst="rect">
            <a:avLst/>
          </a:prstGeom>
          <a:noFill/>
        </p:spPr>
        <p:txBody>
          <a:bodyPr wrap="square">
            <a:spAutoFit/>
          </a:bodyPr>
          <a:lstStyle/>
          <a:p>
            <a:pPr algn="ctr">
              <a:lnSpc>
                <a:spcPct val="107000"/>
              </a:lnSpc>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Lotso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Jessie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Woody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endParaRPr lang="en-US" b="1" dirty="0">
              <a:solidFill>
                <a:schemeClr val="bg1"/>
              </a:solidFill>
              <a:latin typeface="Berlin Sans FB Demi" panose="020E0802020502020306" pitchFamily="34" charset="0"/>
              <a:ea typeface="+mj-ea"/>
              <a:cs typeface="Times New Roman" panose="02020603050405020304" pitchFamily="18" charset="0"/>
            </a:endParaRP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Mr. </a:t>
            </a:r>
            <a:r>
              <a:rPr lang="en-US" b="1" kern="100" dirty="0" err="1">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Potatohead</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a:t>
            </a: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Alien                                                     </a:t>
            </a:r>
            <a:r>
              <a:rPr lang="en-US" sz="20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20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20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a:t>
            </a:r>
          </a:p>
        </p:txBody>
      </p:sp>
      <p:sp>
        <p:nvSpPr>
          <p:cNvPr id="36" name="TextBox 35">
            <a:extLst>
              <a:ext uri="{FF2B5EF4-FFF2-40B4-BE49-F238E27FC236}">
                <a16:creationId xmlns:a16="http://schemas.microsoft.com/office/drawing/2014/main" id="{E69D805C-BA3E-D587-4EFA-8AA761E50660}"/>
              </a:ext>
            </a:extLst>
          </p:cNvPr>
          <p:cNvSpPr txBox="1"/>
          <p:nvPr/>
        </p:nvSpPr>
        <p:spPr>
          <a:xfrm>
            <a:off x="3464731" y="9724686"/>
            <a:ext cx="5262531" cy="523220"/>
          </a:xfrm>
          <a:prstGeom prst="rect">
            <a:avLst/>
          </a:prstGeom>
          <a:noFill/>
        </p:spPr>
        <p:txBody>
          <a:bodyPr wrap="square">
            <a:spAutoFit/>
          </a:bodyPr>
          <a:lstStyle/>
          <a:p>
            <a:pPr algn="ctr"/>
            <a:r>
              <a:rPr lang="en-US" sz="2800" b="1" dirty="0">
                <a:solidFill>
                  <a:schemeClr val="bg1"/>
                </a:solidFill>
                <a:latin typeface="Berlin Sans FB Demi" panose="020E0802020502020306" pitchFamily="34" charset="0"/>
                <a:ea typeface="+mj-ea"/>
                <a:cs typeface="Times New Roman" panose="02020603050405020304" pitchFamily="18" charset="0"/>
              </a:rPr>
              <a:t>Credits:</a:t>
            </a:r>
            <a:endParaRPr lang="en-US" sz="2000" dirty="0">
              <a:solidFill>
                <a:schemeClr val="bg1"/>
              </a:solidFill>
            </a:endParaRPr>
          </a:p>
        </p:txBody>
      </p:sp>
      <p:sp>
        <p:nvSpPr>
          <p:cNvPr id="37" name="TextBox 36">
            <a:extLst>
              <a:ext uri="{FF2B5EF4-FFF2-40B4-BE49-F238E27FC236}">
                <a16:creationId xmlns:a16="http://schemas.microsoft.com/office/drawing/2014/main" id="{FC4D59D3-42A5-6551-4886-0B2501C28CFC}"/>
              </a:ext>
            </a:extLst>
          </p:cNvPr>
          <p:cNvSpPr txBox="1"/>
          <p:nvPr/>
        </p:nvSpPr>
        <p:spPr>
          <a:xfrm>
            <a:off x="2189564" y="10260363"/>
            <a:ext cx="7812864" cy="3042821"/>
          </a:xfrm>
          <a:prstGeom prst="rect">
            <a:avLst/>
          </a:prstGeom>
          <a:noFill/>
        </p:spPr>
        <p:txBody>
          <a:bodyPr wrap="square">
            <a:spAutoFit/>
          </a:bodyPr>
          <a:lstStyle/>
          <a:p>
            <a:pPr marR="0" lvl="0" rtl="0">
              <a:lnSpc>
                <a:spcPct val="107000"/>
              </a:lnSpc>
              <a:spcBef>
                <a:spcPts val="0"/>
              </a:spcBef>
              <a:spcAft>
                <a:spcPts val="0"/>
              </a:spcAft>
              <a:buClr>
                <a:srgbClr val="2F5496"/>
              </a:buClr>
            </a:pPr>
            <a:r>
              <a:rPr lang="en-US" b="1" kern="1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Drawing of a circle: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2"/>
              </a:rPr>
              <a:t>https://gist.github.com/linusthe3rd/803118</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b="1" kern="100"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DrawString</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method: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https://www.openglprojects.in/2012/04/tutorial-how-to-display-strings-in.html#gsc.tab=0</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Font Type: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3"/>
              </a:rPr>
              <a:t>https://www.opengl.org/resources/libraries/glut/spec3/node76.html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code: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4"/>
              </a:rPr>
              <a:t>https://stackoverflow.com/questions/12518111/how-to-load-a-bmp-on-glut-to-use-it-as-a-texture</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image: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5"/>
              </a:rPr>
              <a:t>https://www.pinterest.cl/pin/349591989837410639/</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Website to convert image to BMP: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https://convertio.co/ar/jpg-bmp/</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80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To have a better understanding of the glRasterPos2f(x, y):</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6"/>
              </a:rPr>
              <a:t>https://registry.khronos.org/OpenGL-Refpages/gl2.1/xhtml/glRasterPos.xml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227258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16130-7408-CEAD-4542-4FD7E462E82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27CB69A-E6E7-3BCA-48B3-0C5C7140CA87}"/>
              </a:ext>
            </a:extLst>
          </p:cNvPr>
          <p:cNvSpPr>
            <a:spLocks noGrp="1"/>
          </p:cNvSpPr>
          <p:nvPr>
            <p:ph idx="1"/>
          </p:nvPr>
        </p:nvSpPr>
        <p:spPr/>
        <p:txBody>
          <a:bodyPr/>
          <a:lstStyle/>
          <a:p>
            <a:endParaRPr lang="en-US"/>
          </a:p>
        </p:txBody>
      </p:sp>
      <p:sp>
        <p:nvSpPr>
          <p:cNvPr id="4" name="Rectangle 3">
            <a:extLst>
              <a:ext uri="{FF2B5EF4-FFF2-40B4-BE49-F238E27FC236}">
                <a16:creationId xmlns:a16="http://schemas.microsoft.com/office/drawing/2014/main" id="{C1CB8DAF-02D2-B377-7F56-68B18AD948BD}"/>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CA11E1D-FF90-C9B8-7916-7A68D3038389}"/>
              </a:ext>
            </a:extLst>
          </p:cNvPr>
          <p:cNvSpPr txBox="1"/>
          <p:nvPr/>
        </p:nvSpPr>
        <p:spPr>
          <a:xfrm>
            <a:off x="3464732" y="157817"/>
            <a:ext cx="5262531"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chemeClr val="bg1"/>
                </a:solidFill>
                <a:effectLst/>
                <a:uLnTx/>
                <a:uFillTx/>
                <a:latin typeface="Berlin Sans FB Demi" panose="020E0802020502020306" pitchFamily="34" charset="0"/>
                <a:ea typeface="+mj-ea"/>
                <a:cs typeface="Times New Roman" panose="02020603050405020304" pitchFamily="18" charset="0"/>
              </a:rPr>
              <a:t>Cast:</a:t>
            </a:r>
            <a:endParaRPr lang="en-US" sz="2000" dirty="0">
              <a:solidFill>
                <a:schemeClr val="bg1"/>
              </a:solidFill>
            </a:endParaRPr>
          </a:p>
        </p:txBody>
      </p:sp>
      <p:sp>
        <p:nvSpPr>
          <p:cNvPr id="6" name="TextBox 5">
            <a:extLst>
              <a:ext uri="{FF2B5EF4-FFF2-40B4-BE49-F238E27FC236}">
                <a16:creationId xmlns:a16="http://schemas.microsoft.com/office/drawing/2014/main" id="{CE1434AF-2BE0-D3B5-2077-4C73941D73FF}"/>
              </a:ext>
            </a:extLst>
          </p:cNvPr>
          <p:cNvSpPr txBox="1"/>
          <p:nvPr/>
        </p:nvSpPr>
        <p:spPr>
          <a:xfrm>
            <a:off x="2189565" y="695095"/>
            <a:ext cx="7812864" cy="1991186"/>
          </a:xfrm>
          <a:prstGeom prst="rect">
            <a:avLst/>
          </a:prstGeom>
          <a:noFill/>
        </p:spPr>
        <p:txBody>
          <a:bodyPr wrap="square">
            <a:spAutoFit/>
          </a:bodyPr>
          <a:lstStyle/>
          <a:p>
            <a:pPr algn="ctr">
              <a:lnSpc>
                <a:spcPct val="107000"/>
              </a:lnSpc>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Lotso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Jessie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Woody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endParaRPr lang="en-US" b="1" dirty="0">
              <a:solidFill>
                <a:schemeClr val="bg1"/>
              </a:solidFill>
              <a:latin typeface="Berlin Sans FB Demi" panose="020E0802020502020306" pitchFamily="34" charset="0"/>
              <a:ea typeface="+mj-ea"/>
              <a:cs typeface="Times New Roman" panose="02020603050405020304" pitchFamily="18" charset="0"/>
            </a:endParaRP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Mr. </a:t>
            </a:r>
            <a:r>
              <a:rPr lang="en-US" b="1" kern="100" dirty="0" err="1">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Potatohead</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a:t>
            </a: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Alien                                                     </a:t>
            </a:r>
            <a:r>
              <a:rPr lang="en-US" sz="20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20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20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a:t>
            </a:r>
          </a:p>
        </p:txBody>
      </p:sp>
      <p:sp>
        <p:nvSpPr>
          <p:cNvPr id="7" name="TextBox 6">
            <a:extLst>
              <a:ext uri="{FF2B5EF4-FFF2-40B4-BE49-F238E27FC236}">
                <a16:creationId xmlns:a16="http://schemas.microsoft.com/office/drawing/2014/main" id="{6CFBFB93-86A2-498F-38BE-D3D251E79D42}"/>
              </a:ext>
            </a:extLst>
          </p:cNvPr>
          <p:cNvSpPr txBox="1"/>
          <p:nvPr/>
        </p:nvSpPr>
        <p:spPr>
          <a:xfrm>
            <a:off x="3464731" y="2698738"/>
            <a:ext cx="5262531" cy="523220"/>
          </a:xfrm>
          <a:prstGeom prst="rect">
            <a:avLst/>
          </a:prstGeom>
          <a:noFill/>
        </p:spPr>
        <p:txBody>
          <a:bodyPr wrap="square">
            <a:spAutoFit/>
          </a:bodyPr>
          <a:lstStyle/>
          <a:p>
            <a:pPr algn="ctr"/>
            <a:r>
              <a:rPr lang="en-US" sz="2800" b="1" dirty="0">
                <a:solidFill>
                  <a:schemeClr val="bg1"/>
                </a:solidFill>
                <a:latin typeface="Berlin Sans FB Demi" panose="020E0802020502020306" pitchFamily="34" charset="0"/>
                <a:ea typeface="+mj-ea"/>
                <a:cs typeface="Times New Roman" panose="02020603050405020304" pitchFamily="18" charset="0"/>
              </a:rPr>
              <a:t>Credits:</a:t>
            </a:r>
            <a:endParaRPr lang="en-US" sz="2000" dirty="0">
              <a:solidFill>
                <a:schemeClr val="bg1"/>
              </a:solidFill>
            </a:endParaRPr>
          </a:p>
        </p:txBody>
      </p:sp>
      <p:sp>
        <p:nvSpPr>
          <p:cNvPr id="8" name="TextBox 7">
            <a:extLst>
              <a:ext uri="{FF2B5EF4-FFF2-40B4-BE49-F238E27FC236}">
                <a16:creationId xmlns:a16="http://schemas.microsoft.com/office/drawing/2014/main" id="{D9EDA830-3C1B-7229-EC74-B3733698E180}"/>
              </a:ext>
            </a:extLst>
          </p:cNvPr>
          <p:cNvSpPr txBox="1"/>
          <p:nvPr/>
        </p:nvSpPr>
        <p:spPr>
          <a:xfrm>
            <a:off x="2189564" y="3234415"/>
            <a:ext cx="7812864" cy="3042821"/>
          </a:xfrm>
          <a:prstGeom prst="rect">
            <a:avLst/>
          </a:prstGeom>
          <a:noFill/>
        </p:spPr>
        <p:txBody>
          <a:bodyPr wrap="square">
            <a:spAutoFit/>
          </a:bodyPr>
          <a:lstStyle/>
          <a:p>
            <a:pPr marR="0" lvl="0" rtl="0">
              <a:lnSpc>
                <a:spcPct val="107000"/>
              </a:lnSpc>
              <a:spcBef>
                <a:spcPts val="0"/>
              </a:spcBef>
              <a:spcAft>
                <a:spcPts val="0"/>
              </a:spcAft>
              <a:buClr>
                <a:srgbClr val="2F5496"/>
              </a:buClr>
            </a:pPr>
            <a:r>
              <a:rPr lang="en-US" b="1" kern="1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Drawing of a circle: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2"/>
              </a:rPr>
              <a:t>https://gist.github.com/linusthe3rd/803118</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b="1" kern="100"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DrawString</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method: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https://www.openglprojects.in/2012/04/tutorial-how-to-display-strings-in.html#gsc.tab=0</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Font Type: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3"/>
              </a:rPr>
              <a:t>https://www.opengl.org/resources/libraries/glut/spec3/node76.html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code: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4"/>
              </a:rPr>
              <a:t>https://stackoverflow.com/questions/12518111/how-to-load-a-bmp-on-glut-to-use-it-as-a-texture</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image: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5"/>
              </a:rPr>
              <a:t>https://www.pinterest.cl/pin/349591989837410639/</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Website to convert image to BMP: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https://convertio.co/ar/jpg-bmp/</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80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To have a better understanding of the glRasterPos2f(x, y):</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6"/>
              </a:rPr>
              <a:t>https://registry.khronos.org/OpenGL-Refpages/gl2.1/xhtml/glRasterPos.xml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8778931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5" name="Title 4">
            <a:extLst>
              <a:ext uri="{FF2B5EF4-FFF2-40B4-BE49-F238E27FC236}">
                <a16:creationId xmlns:a16="http://schemas.microsoft.com/office/drawing/2014/main" id="{845173EC-10CB-CB95-003F-48AE07BDF43E}"/>
              </a:ext>
            </a:extLst>
          </p:cNvPr>
          <p:cNvSpPr>
            <a:spLocks noGrp="1"/>
          </p:cNvSpPr>
          <p:nvPr>
            <p:ph type="ctrTitle"/>
          </p:nvPr>
        </p:nvSpPr>
        <p:spPr>
          <a:xfrm>
            <a:off x="1435555" y="1159742"/>
            <a:ext cx="9320890" cy="2387600"/>
          </a:xfrm>
        </p:spPr>
        <p:txBody>
          <a:bodyPr/>
          <a:lstStyle/>
          <a:p>
            <a:r>
              <a:rPr kumimoji="0" lang="en-US" sz="32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INTRODUCTION:</a:t>
            </a:r>
            <a:br>
              <a:rPr kumimoji="0" lang="en-US" sz="32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Many of us encounter adventures and challenges in our daily lives.</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Sometimes, we conquer these obstacles, leaving them behind.</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Other times, we emerge stronger, having learned valuable lessons. </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And yet, sometimes, we may struggle to overcome them at all. </a:t>
            </a:r>
            <a:endParaRPr lang="en-US" dirty="0"/>
          </a:p>
        </p:txBody>
      </p:sp>
    </p:spTree>
    <p:extLst>
      <p:ext uri="{BB962C8B-B14F-4D97-AF65-F5344CB8AC3E}">
        <p14:creationId xmlns:p14="http://schemas.microsoft.com/office/powerpoint/2010/main" val="11253532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5" name="Title 4">
            <a:extLst>
              <a:ext uri="{FF2B5EF4-FFF2-40B4-BE49-F238E27FC236}">
                <a16:creationId xmlns:a16="http://schemas.microsoft.com/office/drawing/2014/main" id="{845173EC-10CB-CB95-003F-48AE07BDF43E}"/>
              </a:ext>
            </a:extLst>
          </p:cNvPr>
          <p:cNvSpPr>
            <a:spLocks noGrp="1"/>
          </p:cNvSpPr>
          <p:nvPr>
            <p:ph type="ctrTitle"/>
          </p:nvPr>
        </p:nvSpPr>
        <p:spPr>
          <a:xfrm>
            <a:off x="1435555" y="1159742"/>
            <a:ext cx="9320890" cy="2387600"/>
          </a:xfrm>
        </p:spPr>
        <p:txBody>
          <a:bodyPr/>
          <a:lstStyle/>
          <a:p>
            <a:r>
              <a:rPr kumimoji="0" lang="en-US" sz="32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INTRODUCTION:</a:t>
            </a:r>
            <a:br>
              <a:rPr kumimoji="0" lang="en-US" sz="32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Many of us encounter adventures and challenges in our daily lives.</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Sometimes, we conquer these obstacles, leaving them behind.</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Other times, we emerge stronger, having learned valuable lessons. </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And yet, sometimes, we may struggle to overcome them at all.</a:t>
            </a:r>
            <a:endParaRPr lang="en-US" dirty="0"/>
          </a:p>
        </p:txBody>
      </p:sp>
      <p:sp>
        <p:nvSpPr>
          <p:cNvPr id="6" name="TextBox 5">
            <a:extLst>
              <a:ext uri="{FF2B5EF4-FFF2-40B4-BE49-F238E27FC236}">
                <a16:creationId xmlns:a16="http://schemas.microsoft.com/office/drawing/2014/main" id="{A7A59C36-82C4-452C-92C6-A691C44A0933}"/>
              </a:ext>
            </a:extLst>
          </p:cNvPr>
          <p:cNvSpPr txBox="1"/>
          <p:nvPr/>
        </p:nvSpPr>
        <p:spPr>
          <a:xfrm>
            <a:off x="3691746" y="3996641"/>
            <a:ext cx="4808507" cy="830997"/>
          </a:xfrm>
          <a:prstGeom prst="rect">
            <a:avLst/>
          </a:prstGeom>
          <a:noFill/>
        </p:spPr>
        <p:txBody>
          <a:bodyPr wrap="square">
            <a:spAutoFit/>
          </a:bodyPr>
          <a:lstStyle/>
          <a:p>
            <a:r>
              <a:rPr lang="en-US" sz="2400" b="1" dirty="0">
                <a:solidFill>
                  <a:srgbClr val="FFC000"/>
                </a:solidFill>
                <a:latin typeface="Berlin Sans FB Demi" panose="020E0802020502020306" pitchFamily="34" charset="0"/>
                <a:ea typeface="+mj-ea"/>
                <a:cs typeface="Times New Roman" panose="02020603050405020304" pitchFamily="18" charset="0"/>
              </a:rPr>
              <a:t>Lots of times</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friends </a:t>
            </a:r>
            <a:r>
              <a:rPr lang="en-US" sz="2400" b="1" dirty="0">
                <a:solidFill>
                  <a:srgbClr val="FFC000"/>
                </a:solidFill>
                <a:latin typeface="Berlin Sans FB Demi" panose="020E0802020502020306" pitchFamily="34" charset="0"/>
                <a:ea typeface="+mj-ea"/>
                <a:cs typeface="Times New Roman" panose="02020603050405020304" pitchFamily="18" charset="0"/>
              </a:rPr>
              <a:t>can </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help us get through it all!!</a:t>
            </a:r>
            <a:endParaRPr lang="en-US" dirty="0"/>
          </a:p>
        </p:txBody>
      </p:sp>
    </p:spTree>
    <p:extLst>
      <p:ext uri="{BB962C8B-B14F-4D97-AF65-F5344CB8AC3E}">
        <p14:creationId xmlns:p14="http://schemas.microsoft.com/office/powerpoint/2010/main" val="40497436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5" name="Title 4">
            <a:extLst>
              <a:ext uri="{FF2B5EF4-FFF2-40B4-BE49-F238E27FC236}">
                <a16:creationId xmlns:a16="http://schemas.microsoft.com/office/drawing/2014/main" id="{845173EC-10CB-CB95-003F-48AE07BDF43E}"/>
              </a:ext>
            </a:extLst>
          </p:cNvPr>
          <p:cNvSpPr>
            <a:spLocks noGrp="1"/>
          </p:cNvSpPr>
          <p:nvPr>
            <p:ph type="ctrTitle"/>
          </p:nvPr>
        </p:nvSpPr>
        <p:spPr>
          <a:xfrm>
            <a:off x="1435555" y="1159742"/>
            <a:ext cx="9320890" cy="2387600"/>
          </a:xfrm>
        </p:spPr>
        <p:txBody>
          <a:bodyPr/>
          <a:lstStyle/>
          <a:p>
            <a:r>
              <a:rPr kumimoji="0" lang="en-US" sz="32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INTRODUCTION:</a:t>
            </a:r>
            <a:br>
              <a:rPr kumimoji="0" lang="en-US" sz="32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Many of us encounter adventures and challenges in our daily lives.</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Sometimes, we conquer these obstacles, leaving them behind.</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Other times, we emerge stronger, having learned valuable lessons. </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And yet, sometimes, we may struggle to overcome them at all.</a:t>
            </a:r>
            <a:endParaRPr lang="en-US" dirty="0"/>
          </a:p>
        </p:txBody>
      </p:sp>
      <p:sp>
        <p:nvSpPr>
          <p:cNvPr id="6" name="TextBox 5">
            <a:extLst>
              <a:ext uri="{FF2B5EF4-FFF2-40B4-BE49-F238E27FC236}">
                <a16:creationId xmlns:a16="http://schemas.microsoft.com/office/drawing/2014/main" id="{A7A59C36-82C4-452C-92C6-A691C44A0933}"/>
              </a:ext>
            </a:extLst>
          </p:cNvPr>
          <p:cNvSpPr txBox="1"/>
          <p:nvPr/>
        </p:nvSpPr>
        <p:spPr>
          <a:xfrm>
            <a:off x="3691746" y="3996641"/>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Tree>
    <p:extLst>
      <p:ext uri="{BB962C8B-B14F-4D97-AF65-F5344CB8AC3E}">
        <p14:creationId xmlns:p14="http://schemas.microsoft.com/office/powerpoint/2010/main" val="5623097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ChangeAspect="1"/>
          </p:cNvPicPr>
          <p:nvPr/>
        </p:nvPicPr>
        <p:blipFill>
          <a:blip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tretch>
            <a:fillRect/>
          </a:stretch>
        </p:blipFill>
        <p:spPr>
          <a:xfrm>
            <a:off x="5700983" y="-867747"/>
            <a:ext cx="6876661" cy="7725747"/>
          </a:xfrm>
          <a:prstGeom prst="rect">
            <a:avLst/>
          </a:prstGeom>
        </p:spPr>
      </p:pic>
      <p:sp>
        <p:nvSpPr>
          <p:cNvPr id="11" name="TextBox 10">
            <a:extLst>
              <a:ext uri="{FF2B5EF4-FFF2-40B4-BE49-F238E27FC236}">
                <a16:creationId xmlns:a16="http://schemas.microsoft.com/office/drawing/2014/main" id="{5FB1043D-5FCA-034B-E49B-D819BF4BA997}"/>
              </a:ext>
            </a:extLst>
          </p:cNvPr>
          <p:cNvSpPr txBox="1"/>
          <p:nvPr/>
        </p:nvSpPr>
        <p:spPr>
          <a:xfrm>
            <a:off x="3691746" y="3996641"/>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13" name="Title 12">
            <a:extLst>
              <a:ext uri="{FF2B5EF4-FFF2-40B4-BE49-F238E27FC236}">
                <a16:creationId xmlns:a16="http://schemas.microsoft.com/office/drawing/2014/main" id="{D9EF3A96-0F96-6DC4-1597-6F45D04A0DD6}"/>
              </a:ext>
            </a:extLst>
          </p:cNvPr>
          <p:cNvSpPr>
            <a:spLocks noGrp="1"/>
          </p:cNvSpPr>
          <p:nvPr>
            <p:ph type="ctrTitle"/>
          </p:nvPr>
        </p:nvSpPr>
        <p:spPr/>
        <p:txBody>
          <a:bodyPr/>
          <a:lstStyle/>
          <a:p>
            <a:endParaRPr lang="en-US"/>
          </a:p>
        </p:txBody>
      </p:sp>
    </p:spTree>
    <p:extLst>
      <p:ext uri="{BB962C8B-B14F-4D97-AF65-F5344CB8AC3E}">
        <p14:creationId xmlns:p14="http://schemas.microsoft.com/office/powerpoint/2010/main" val="40396909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691746" y="3996641"/>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Tree>
    <p:extLst>
      <p:ext uri="{BB962C8B-B14F-4D97-AF65-F5344CB8AC3E}">
        <p14:creationId xmlns:p14="http://schemas.microsoft.com/office/powerpoint/2010/main" val="2435390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4064170"/>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Tree>
    <p:extLst>
      <p:ext uri="{BB962C8B-B14F-4D97-AF65-F5344CB8AC3E}">
        <p14:creationId xmlns:p14="http://schemas.microsoft.com/office/powerpoint/2010/main" val="21670348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5|0.5|0.5"/>
</p:tagLst>
</file>

<file path=ppt/tags/tag2.xml><?xml version="1.0" encoding="utf-8"?>
<p:tagLst xmlns:a="http://schemas.openxmlformats.org/drawingml/2006/main" xmlns:r="http://schemas.openxmlformats.org/officeDocument/2006/relationships" xmlns:p="http://schemas.openxmlformats.org/presentationml/2006/main">
  <p:tag name="TIMING" val="|0.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2FAC8E8B215D14081666B30C3771D12" ma:contentTypeVersion="10" ma:contentTypeDescription="Create a new document." ma:contentTypeScope="" ma:versionID="b95f323c211b9cb8d08cba300cd2850f">
  <xsd:schema xmlns:xsd="http://www.w3.org/2001/XMLSchema" xmlns:xs="http://www.w3.org/2001/XMLSchema" xmlns:p="http://schemas.microsoft.com/office/2006/metadata/properties" xmlns:ns3="40ba0e6c-aa80-4bb9-b712-2f18eecfcb14" targetNamespace="http://schemas.microsoft.com/office/2006/metadata/properties" ma:root="true" ma:fieldsID="d25d510ee9d2cde2b63b552ef13178a9" ns3:_="">
    <xsd:import namespace="40ba0e6c-aa80-4bb9-b712-2f18eecfcb14"/>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_activity"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0ba0e6c-aa80-4bb9-b712-2f18eecfcb1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_activity" ma:index="16" nillable="true" ma:displayName="_activity" ma:hidden="true" ma:internalName="_activity">
      <xsd:simpleType>
        <xsd:restriction base="dms:Note"/>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40ba0e6c-aa80-4bb9-b712-2f18eecfcb14" xsi:nil="true"/>
  </documentManagement>
</p:properties>
</file>

<file path=customXml/itemProps1.xml><?xml version="1.0" encoding="utf-8"?>
<ds:datastoreItem xmlns:ds="http://schemas.openxmlformats.org/officeDocument/2006/customXml" ds:itemID="{512B1CEC-BB98-444B-9D7F-1261F13221B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0ba0e6c-aa80-4bb9-b712-2f18eecfcb1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D1E1916-ADE5-45D3-AC1F-A9546B0FE957}">
  <ds:schemaRefs>
    <ds:schemaRef ds:uri="http://schemas.microsoft.com/sharepoint/v3/contenttype/forms"/>
  </ds:schemaRefs>
</ds:datastoreItem>
</file>

<file path=customXml/itemProps3.xml><?xml version="1.0" encoding="utf-8"?>
<ds:datastoreItem xmlns:ds="http://schemas.openxmlformats.org/officeDocument/2006/customXml" ds:itemID="{BAB5DB87-2E17-4EB7-9EAC-0E65D00D31E4}">
  <ds:schemaRef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40ba0e6c-aa80-4bb9-b712-2f18eecfcb14"/>
    <ds:schemaRef ds:uri="http://purl.org/dc/term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2521</TotalTime>
  <Words>977</Words>
  <Application>Microsoft Office PowerPoint</Application>
  <PresentationFormat>Widescreen</PresentationFormat>
  <Paragraphs>112</Paragraphs>
  <Slides>34</Slides>
  <Notes>26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Berlin Sans FB Demi</vt:lpstr>
      <vt:lpstr>Calibri</vt:lpstr>
      <vt:lpstr>Calibri Light</vt:lpstr>
      <vt:lpstr>Office Theme</vt:lpstr>
      <vt:lpstr>Computer Graphics (14012501) Professor: Omniah Nagoor  Group Lecture: 2</vt:lpstr>
      <vt:lpstr>Computer Graphics (14012501) Professor: Omniah Nagoor  Group Lecture: 2</vt:lpstr>
      <vt:lpstr>Computer Graphics (14012501) Professor: Omniah Nagoor  Group Lecture: 2</vt:lpstr>
      <vt:lpstr>INTRODUCTION:  Many of us encounter adventures and challenges in our daily lives. Sometimes, we conquer these obstacles, leaving them behind. Other times, we emerge stronger, having learned valuable lessons.  And yet, sometimes, we may struggle to overcome them at all. </vt:lpstr>
      <vt:lpstr>INTRODUCTION:  Many of us encounter adventures and challenges in our daily lives. Sometimes, we conquer these obstacles, leaving them behind. Other times, we emerge stronger, having learned valuable lessons.  And yet, sometimes, we may struggle to overcome them at all.</vt:lpstr>
      <vt:lpstr>INTRODUCTION:  Many of us encounter adventures and challenges in our daily lives. Sometimes, we conquer these obstacles, leaving them behind. Other times, we emerge stronger, having learned valuable lessons.  And yet, sometimes, we may struggle to overcome them at all.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أسيل عبدالرحمن عبدالله كليب</dc:creator>
  <cp:lastModifiedBy>أسيل عبدالرحمن عبدالله كليب</cp:lastModifiedBy>
  <cp:revision>4</cp:revision>
  <dcterms:created xsi:type="dcterms:W3CDTF">2023-10-19T19:52:57Z</dcterms:created>
  <dcterms:modified xsi:type="dcterms:W3CDTF">2023-10-30T21:14:55Z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0x010100B2FAC8E8B215D14081666B30C3771D12</vt:lpwstr>
  </property>
</Properties>
</file>

<file path=docProps/thumbnail.jpeg>
</file>